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6/11/relationships/changesInfo" Target="changesInfos/changesInfo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ulina Macy" userId="3d2f8cda-161d-4201-847b-71fb943e9dc2" providerId="ADAL" clId="{02CD5F71-4244-4F1D-9B06-6D31BA6ED916}"/>
    <pc:docChg chg="undo custSel addSld delSld modSld sldOrd modMainMaster addSection delSection modSection">
      <pc:chgData name="Julina Macy" userId="3d2f8cda-161d-4201-847b-71fb943e9dc2" providerId="ADAL" clId="{02CD5F71-4244-4F1D-9B06-6D31BA6ED916}" dt="2024-06-13T14:50:26.625" v="474"/>
      <pc:docMkLst>
        <pc:docMk/>
      </pc:docMkLst>
      <pc:sldChg chg="addSp delSp modSp mod modClrScheme chgLayout">
        <pc:chgData name="Julina Macy" userId="3d2f8cda-161d-4201-847b-71fb943e9dc2" providerId="ADAL" clId="{02CD5F71-4244-4F1D-9B06-6D31BA6ED916}" dt="2024-06-13T14:46:05.790" v="425" actId="1076"/>
        <pc:sldMkLst>
          <pc:docMk/>
          <pc:sldMk cId="970949507" sldId="256"/>
        </pc:sldMkLst>
        <pc:spChg chg="del mod">
          <ac:chgData name="Julina Macy" userId="3d2f8cda-161d-4201-847b-71fb943e9dc2" providerId="ADAL" clId="{02CD5F71-4244-4F1D-9B06-6D31BA6ED916}" dt="2024-06-13T14:21:02.485" v="135" actId="478"/>
          <ac:spMkLst>
            <pc:docMk/>
            <pc:sldMk cId="970949507" sldId="256"/>
            <ac:spMk id="2" creationId="{C1F29E3B-C81C-4216-B89C-CC9F2940CD37}"/>
          </ac:spMkLst>
        </pc:spChg>
        <pc:spChg chg="add del mod">
          <ac:chgData name="Julina Macy" userId="3d2f8cda-161d-4201-847b-71fb943e9dc2" providerId="ADAL" clId="{02CD5F71-4244-4F1D-9B06-6D31BA6ED916}" dt="2024-06-13T14:38:49.031" v="266" actId="700"/>
          <ac:spMkLst>
            <pc:docMk/>
            <pc:sldMk cId="970949507" sldId="256"/>
            <ac:spMk id="3" creationId="{40EAA303-AFC2-4557-B59B-507BD6FED1C2}"/>
          </ac:spMkLst>
        </pc:spChg>
        <pc:spChg chg="add del">
          <ac:chgData name="Julina Macy" userId="3d2f8cda-161d-4201-847b-71fb943e9dc2" providerId="ADAL" clId="{02CD5F71-4244-4F1D-9B06-6D31BA6ED916}" dt="2024-06-13T14:17:52.950" v="104" actId="22"/>
          <ac:spMkLst>
            <pc:docMk/>
            <pc:sldMk cId="970949507" sldId="256"/>
            <ac:spMk id="5" creationId="{128D0878-F3B0-4A31-9AF8-A8FA1B152397}"/>
          </ac:spMkLst>
        </pc:spChg>
        <pc:spChg chg="add mod">
          <ac:chgData name="Julina Macy" userId="3d2f8cda-161d-4201-847b-71fb943e9dc2" providerId="ADAL" clId="{02CD5F71-4244-4F1D-9B06-6D31BA6ED916}" dt="2024-06-13T14:46:05.790" v="425" actId="1076"/>
          <ac:spMkLst>
            <pc:docMk/>
            <pc:sldMk cId="970949507" sldId="256"/>
            <ac:spMk id="6" creationId="{82FC8BC4-93DC-4827-954F-C2FF0DEE4E9E}"/>
          </ac:spMkLst>
        </pc:spChg>
        <pc:spChg chg="add mod">
          <ac:chgData name="Julina Macy" userId="3d2f8cda-161d-4201-847b-71fb943e9dc2" providerId="ADAL" clId="{02CD5F71-4244-4F1D-9B06-6D31BA6ED916}" dt="2024-06-13T14:46:00.524" v="424" actId="1076"/>
          <ac:spMkLst>
            <pc:docMk/>
            <pc:sldMk cId="970949507" sldId="256"/>
            <ac:spMk id="7" creationId="{7DEDC349-D268-44C2-9692-A3DC791BDB4A}"/>
          </ac:spMkLst>
        </pc:spChg>
      </pc:sldChg>
      <pc:sldChg chg="new del">
        <pc:chgData name="Julina Macy" userId="3d2f8cda-161d-4201-847b-71fb943e9dc2" providerId="ADAL" clId="{02CD5F71-4244-4F1D-9B06-6D31BA6ED916}" dt="2024-06-13T14:15:30.646" v="74" actId="47"/>
        <pc:sldMkLst>
          <pc:docMk/>
          <pc:sldMk cId="1087584318" sldId="257"/>
        </pc:sldMkLst>
      </pc:sldChg>
      <pc:sldChg chg="addSp modSp new mod">
        <pc:chgData name="Julina Macy" userId="3d2f8cda-161d-4201-847b-71fb943e9dc2" providerId="ADAL" clId="{02CD5F71-4244-4F1D-9B06-6D31BA6ED916}" dt="2024-06-13T14:45:13.401" v="373" actId="1076"/>
        <pc:sldMkLst>
          <pc:docMk/>
          <pc:sldMk cId="3129009628" sldId="257"/>
        </pc:sldMkLst>
        <pc:spChg chg="add mod">
          <ac:chgData name="Julina Macy" userId="3d2f8cda-161d-4201-847b-71fb943e9dc2" providerId="ADAL" clId="{02CD5F71-4244-4F1D-9B06-6D31BA6ED916}" dt="2024-06-13T14:45:13.401" v="373" actId="1076"/>
          <ac:spMkLst>
            <pc:docMk/>
            <pc:sldMk cId="3129009628" sldId="257"/>
            <ac:spMk id="3" creationId="{ECEAF2D2-B244-4861-80FB-06D20BBB5CA2}"/>
          </ac:spMkLst>
        </pc:spChg>
      </pc:sldChg>
      <pc:sldChg chg="addSp delSp modSp new mod ord modClrScheme chgLayout">
        <pc:chgData name="Julina Macy" userId="3d2f8cda-161d-4201-847b-71fb943e9dc2" providerId="ADAL" clId="{02CD5F71-4244-4F1D-9B06-6D31BA6ED916}" dt="2024-06-13T14:16:40.117" v="86"/>
        <pc:sldMkLst>
          <pc:docMk/>
          <pc:sldMk cId="1019029100" sldId="258"/>
        </pc:sldMkLst>
        <pc:spChg chg="del mod ord">
          <ac:chgData name="Julina Macy" userId="3d2f8cda-161d-4201-847b-71fb943e9dc2" providerId="ADAL" clId="{02CD5F71-4244-4F1D-9B06-6D31BA6ED916}" dt="2024-06-13T14:16:37.984" v="84" actId="700"/>
          <ac:spMkLst>
            <pc:docMk/>
            <pc:sldMk cId="1019029100" sldId="258"/>
            <ac:spMk id="2" creationId="{4D0C1014-0121-42D1-A44B-0311F942EA92}"/>
          </ac:spMkLst>
        </pc:spChg>
        <pc:spChg chg="add mod ord">
          <ac:chgData name="Julina Macy" userId="3d2f8cda-161d-4201-847b-71fb943e9dc2" providerId="ADAL" clId="{02CD5F71-4244-4F1D-9B06-6D31BA6ED916}" dt="2024-06-13T14:16:37.984" v="84" actId="700"/>
          <ac:spMkLst>
            <pc:docMk/>
            <pc:sldMk cId="1019029100" sldId="258"/>
            <ac:spMk id="3" creationId="{E324FDE2-E8EE-48F8-90D1-5AF3E534F20D}"/>
          </ac:spMkLst>
        </pc:spChg>
      </pc:sldChg>
      <pc:sldChg chg="new del">
        <pc:chgData name="Julina Macy" userId="3d2f8cda-161d-4201-847b-71fb943e9dc2" providerId="ADAL" clId="{02CD5F71-4244-4F1D-9B06-6D31BA6ED916}" dt="2024-06-13T14:15:31.359" v="75" actId="47"/>
        <pc:sldMkLst>
          <pc:docMk/>
          <pc:sldMk cId="1754616944" sldId="258"/>
        </pc:sldMkLst>
      </pc:sldChg>
      <pc:sldChg chg="new del">
        <pc:chgData name="Julina Macy" userId="3d2f8cda-161d-4201-847b-71fb943e9dc2" providerId="ADAL" clId="{02CD5F71-4244-4F1D-9B06-6D31BA6ED916}" dt="2024-06-13T14:15:31.790" v="76" actId="47"/>
        <pc:sldMkLst>
          <pc:docMk/>
          <pc:sldMk cId="1784224924" sldId="259"/>
        </pc:sldMkLst>
      </pc:sldChg>
      <pc:sldChg chg="addSp delSp modSp new mod ord modClrScheme chgLayout">
        <pc:chgData name="Julina Macy" userId="3d2f8cda-161d-4201-847b-71fb943e9dc2" providerId="ADAL" clId="{02CD5F71-4244-4F1D-9B06-6D31BA6ED916}" dt="2024-06-13T14:44:53.665" v="370" actId="403"/>
        <pc:sldMkLst>
          <pc:docMk/>
          <pc:sldMk cId="3911632104" sldId="259"/>
        </pc:sldMkLst>
        <pc:spChg chg="del mod ord">
          <ac:chgData name="Julina Macy" userId="3d2f8cda-161d-4201-847b-71fb943e9dc2" providerId="ADAL" clId="{02CD5F71-4244-4F1D-9B06-6D31BA6ED916}" dt="2024-06-13T14:16:29.738" v="83" actId="700"/>
          <ac:spMkLst>
            <pc:docMk/>
            <pc:sldMk cId="3911632104" sldId="259"/>
            <ac:spMk id="2" creationId="{ADC24022-D8F2-4296-8BAF-91328F1606AE}"/>
          </ac:spMkLst>
        </pc:spChg>
        <pc:spChg chg="add mod ord">
          <ac:chgData name="Julina Macy" userId="3d2f8cda-161d-4201-847b-71fb943e9dc2" providerId="ADAL" clId="{02CD5F71-4244-4F1D-9B06-6D31BA6ED916}" dt="2024-06-13T14:16:29.738" v="83" actId="700"/>
          <ac:spMkLst>
            <pc:docMk/>
            <pc:sldMk cId="3911632104" sldId="259"/>
            <ac:spMk id="3" creationId="{7A4CAD34-953E-4F18-A5DB-19D18CE6678B}"/>
          </ac:spMkLst>
        </pc:spChg>
        <pc:spChg chg="add mod">
          <ac:chgData name="Julina Macy" userId="3d2f8cda-161d-4201-847b-71fb943e9dc2" providerId="ADAL" clId="{02CD5F71-4244-4F1D-9B06-6D31BA6ED916}" dt="2024-06-13T14:44:53.665" v="370" actId="403"/>
          <ac:spMkLst>
            <pc:docMk/>
            <pc:sldMk cId="3911632104" sldId="259"/>
            <ac:spMk id="4" creationId="{5218EC85-37E8-4C1A-B8A1-AE5C357957EF}"/>
          </ac:spMkLst>
        </pc:spChg>
      </pc:sldChg>
      <pc:sldChg chg="new del">
        <pc:chgData name="Julina Macy" userId="3d2f8cda-161d-4201-847b-71fb943e9dc2" providerId="ADAL" clId="{02CD5F71-4244-4F1D-9B06-6D31BA6ED916}" dt="2024-06-13T14:15:32.398" v="77" actId="47"/>
        <pc:sldMkLst>
          <pc:docMk/>
          <pc:sldMk cId="3093528188" sldId="260"/>
        </pc:sldMkLst>
      </pc:sldChg>
      <pc:sldChg chg="addSp modSp new">
        <pc:chgData name="Julina Macy" userId="3d2f8cda-161d-4201-847b-71fb943e9dc2" providerId="ADAL" clId="{02CD5F71-4244-4F1D-9B06-6D31BA6ED916}" dt="2024-06-13T14:45:01.878" v="371"/>
        <pc:sldMkLst>
          <pc:docMk/>
          <pc:sldMk cId="3628780435" sldId="260"/>
        </pc:sldMkLst>
        <pc:spChg chg="add mod">
          <ac:chgData name="Julina Macy" userId="3d2f8cda-161d-4201-847b-71fb943e9dc2" providerId="ADAL" clId="{02CD5F71-4244-4F1D-9B06-6D31BA6ED916}" dt="2024-06-13T14:45:01.878" v="371"/>
          <ac:spMkLst>
            <pc:docMk/>
            <pc:sldMk cId="3628780435" sldId="260"/>
            <ac:spMk id="3" creationId="{956AACCC-D0DC-42A9-97BE-3C640B01DD34}"/>
          </ac:spMkLst>
        </pc:spChg>
      </pc:sldChg>
      <pc:sldMasterChg chg="addSp delSp modSp mod delSldLayout modSldLayout">
        <pc:chgData name="Julina Macy" userId="3d2f8cda-161d-4201-847b-71fb943e9dc2" providerId="ADAL" clId="{02CD5F71-4244-4F1D-9B06-6D31BA6ED916}" dt="2024-06-13T14:50:26.625" v="474"/>
        <pc:sldMasterMkLst>
          <pc:docMk/>
          <pc:sldMasterMk cId="669976851" sldId="2147483648"/>
        </pc:sldMasterMkLst>
        <pc:spChg chg="del">
          <ac:chgData name="Julina Macy" userId="3d2f8cda-161d-4201-847b-71fb943e9dc2" providerId="ADAL" clId="{02CD5F71-4244-4F1D-9B06-6D31BA6ED916}" dt="2024-06-13T14:08:50.437" v="6" actId="478"/>
          <ac:spMkLst>
            <pc:docMk/>
            <pc:sldMasterMk cId="669976851" sldId="2147483648"/>
            <ac:spMk id="2" creationId="{122EBAC9-8552-420D-9BB5-A0118FA61A68}"/>
          </ac:spMkLst>
        </pc:spChg>
        <pc:spChg chg="del">
          <ac:chgData name="Julina Macy" userId="3d2f8cda-161d-4201-847b-71fb943e9dc2" providerId="ADAL" clId="{02CD5F71-4244-4F1D-9B06-6D31BA6ED916}" dt="2024-06-13T14:08:54.069" v="7" actId="478"/>
          <ac:spMkLst>
            <pc:docMk/>
            <pc:sldMasterMk cId="669976851" sldId="2147483648"/>
            <ac:spMk id="3" creationId="{85D8EAC8-1904-4F4F-9FF6-76DAD7953E76}"/>
          </ac:spMkLst>
        </pc:spChg>
        <pc:spChg chg="del">
          <ac:chgData name="Julina Macy" userId="3d2f8cda-161d-4201-847b-71fb943e9dc2" providerId="ADAL" clId="{02CD5F71-4244-4F1D-9B06-6D31BA6ED916}" dt="2024-06-13T14:05:10.500" v="2" actId="478"/>
          <ac:spMkLst>
            <pc:docMk/>
            <pc:sldMasterMk cId="669976851" sldId="2147483648"/>
            <ac:spMk id="4" creationId="{D5F638D8-CE26-4051-9871-AC3D52FBA74F}"/>
          </ac:spMkLst>
        </pc:spChg>
        <pc:spChg chg="del mod">
          <ac:chgData name="Julina Macy" userId="3d2f8cda-161d-4201-847b-71fb943e9dc2" providerId="ADAL" clId="{02CD5F71-4244-4F1D-9B06-6D31BA6ED916}" dt="2024-06-13T14:18:34.612" v="115" actId="478"/>
          <ac:spMkLst>
            <pc:docMk/>
            <pc:sldMasterMk cId="669976851" sldId="2147483648"/>
            <ac:spMk id="5" creationId="{8AF00BA5-181F-4633-A50C-6571FECC901C}"/>
          </ac:spMkLst>
        </pc:spChg>
        <pc:spChg chg="del">
          <ac:chgData name="Julina Macy" userId="3d2f8cda-161d-4201-847b-71fb943e9dc2" providerId="ADAL" clId="{02CD5F71-4244-4F1D-9B06-6D31BA6ED916}" dt="2024-06-13T14:05:13.940" v="3" actId="478"/>
          <ac:spMkLst>
            <pc:docMk/>
            <pc:sldMasterMk cId="669976851" sldId="2147483648"/>
            <ac:spMk id="6" creationId="{08635E30-CAAC-4717-BA8D-10107DF20DD0}"/>
          </ac:spMkLst>
        </pc:spChg>
        <pc:spChg chg="add del mod">
          <ac:chgData name="Julina Macy" userId="3d2f8cda-161d-4201-847b-71fb943e9dc2" providerId="ADAL" clId="{02CD5F71-4244-4F1D-9B06-6D31BA6ED916}" dt="2024-06-13T14:14:47.348" v="62" actId="478"/>
          <ac:spMkLst>
            <pc:docMk/>
            <pc:sldMasterMk cId="669976851" sldId="2147483648"/>
            <ac:spMk id="7" creationId="{0DDC0856-E14D-4962-AF46-1D3E1D8117C9}"/>
          </ac:spMkLst>
        </pc:spChg>
        <pc:spChg chg="add mod">
          <ac:chgData name="Julina Macy" userId="3d2f8cda-161d-4201-847b-71fb943e9dc2" providerId="ADAL" clId="{02CD5F71-4244-4F1D-9B06-6D31BA6ED916}" dt="2024-06-13T14:18:34.992" v="116"/>
          <ac:spMkLst>
            <pc:docMk/>
            <pc:sldMasterMk cId="669976851" sldId="2147483648"/>
            <ac:spMk id="8" creationId="{B8F57C7E-F48E-48FC-9B7D-F76992C7D579}"/>
          </ac:spMkLst>
        </pc:spChg>
        <pc:sldLayoutChg chg="addSp delSp modSp mod">
          <pc:chgData name="Julina Macy" userId="3d2f8cda-161d-4201-847b-71fb943e9dc2" providerId="ADAL" clId="{02CD5F71-4244-4F1D-9B06-6D31BA6ED916}" dt="2024-06-13T14:50:14.869" v="468"/>
          <pc:sldLayoutMkLst>
            <pc:docMk/>
            <pc:sldMasterMk cId="669976851" sldId="2147483648"/>
            <pc:sldLayoutMk cId="3859238812" sldId="2147483649"/>
          </pc:sldLayoutMkLst>
          <pc:spChg chg="del">
            <ac:chgData name="Julina Macy" userId="3d2f8cda-161d-4201-847b-71fb943e9dc2" providerId="ADAL" clId="{02CD5F71-4244-4F1D-9B06-6D31BA6ED916}" dt="2024-06-13T14:20:29.980" v="132" actId="478"/>
            <ac:spMkLst>
              <pc:docMk/>
              <pc:sldMasterMk cId="669976851" sldId="2147483648"/>
              <pc:sldLayoutMk cId="3859238812" sldId="2147483649"/>
              <ac:spMk id="2" creationId="{B9DB36ED-92DA-41FD-A445-0A5A3991E55A}"/>
            </ac:spMkLst>
          </pc:spChg>
          <pc:spChg chg="del">
            <ac:chgData name="Julina Macy" userId="3d2f8cda-161d-4201-847b-71fb943e9dc2" providerId="ADAL" clId="{02CD5F71-4244-4F1D-9B06-6D31BA6ED916}" dt="2024-06-13T14:21:41.285" v="137" actId="478"/>
            <ac:spMkLst>
              <pc:docMk/>
              <pc:sldMasterMk cId="669976851" sldId="2147483648"/>
              <pc:sldLayoutMk cId="3859238812" sldId="2147483649"/>
              <ac:spMk id="3" creationId="{54E1A4FA-9430-4E32-8A17-4040457A46A5}"/>
            </ac:spMkLst>
          </pc:spChg>
          <pc:spChg chg="del mod">
            <ac:chgData name="Julina Macy" userId="3d2f8cda-161d-4201-847b-71fb943e9dc2" providerId="ADAL" clId="{02CD5F71-4244-4F1D-9B06-6D31BA6ED916}" dt="2024-06-13T14:49:56.722" v="465" actId="478"/>
            <ac:spMkLst>
              <pc:docMk/>
              <pc:sldMasterMk cId="669976851" sldId="2147483648"/>
              <pc:sldLayoutMk cId="3859238812" sldId="2147483649"/>
              <ac:spMk id="5" creationId="{5D4D386B-14EF-4EBF-AE63-76D86C6CC54B}"/>
            </ac:spMkLst>
          </pc:spChg>
          <pc:spChg chg="add del mod">
            <ac:chgData name="Julina Macy" userId="3d2f8cda-161d-4201-847b-71fb943e9dc2" providerId="ADAL" clId="{02CD5F71-4244-4F1D-9B06-6D31BA6ED916}" dt="2024-06-13T14:44:28.163" v="336" actId="478"/>
            <ac:spMkLst>
              <pc:docMk/>
              <pc:sldMasterMk cId="669976851" sldId="2147483648"/>
              <pc:sldLayoutMk cId="3859238812" sldId="2147483649"/>
              <ac:spMk id="12" creationId="{3EFB83F2-9B71-4F70-A3F2-DF79709B39DD}"/>
            </ac:spMkLst>
          </pc:spChg>
          <pc:spChg chg="add del mod">
            <ac:chgData name="Julina Macy" userId="3d2f8cda-161d-4201-847b-71fb943e9dc2" providerId="ADAL" clId="{02CD5F71-4244-4F1D-9B06-6D31BA6ED916}" dt="2024-06-13T14:22:14.284" v="141" actId="478"/>
            <ac:spMkLst>
              <pc:docMk/>
              <pc:sldMasterMk cId="669976851" sldId="2147483648"/>
              <pc:sldLayoutMk cId="3859238812" sldId="2147483649"/>
              <ac:spMk id="13" creationId="{E5DCCEAB-E401-4397-9CAF-68E7DEA51C04}"/>
            </ac:spMkLst>
          </pc:spChg>
          <pc:spChg chg="add mod">
            <ac:chgData name="Julina Macy" userId="3d2f8cda-161d-4201-847b-71fb943e9dc2" providerId="ADAL" clId="{02CD5F71-4244-4F1D-9B06-6D31BA6ED916}" dt="2024-06-13T14:22:22.264" v="143" actId="1076"/>
            <ac:spMkLst>
              <pc:docMk/>
              <pc:sldMasterMk cId="669976851" sldId="2147483648"/>
              <pc:sldLayoutMk cId="3859238812" sldId="2147483649"/>
              <ac:spMk id="14" creationId="{58FEFB96-293F-4A02-9AF9-EBDEB4E00850}"/>
            </ac:spMkLst>
          </pc:spChg>
          <pc:picChg chg="del">
            <ac:chgData name="Julina Macy" userId="3d2f8cda-161d-4201-847b-71fb943e9dc2" providerId="ADAL" clId="{02CD5F71-4244-4F1D-9B06-6D31BA6ED916}" dt="2024-06-13T14:50:14.493" v="467" actId="478"/>
            <ac:picMkLst>
              <pc:docMk/>
              <pc:sldMasterMk cId="669976851" sldId="2147483648"/>
              <pc:sldLayoutMk cId="3859238812" sldId="2147483649"/>
              <ac:picMk id="9" creationId="{9AB9341A-4809-43AC-B1B5-1C117AB523D8}"/>
            </ac:picMkLst>
          </pc:picChg>
          <pc:picChg chg="add mod">
            <ac:chgData name="Julina Macy" userId="3d2f8cda-161d-4201-847b-71fb943e9dc2" providerId="ADAL" clId="{02CD5F71-4244-4F1D-9B06-6D31BA6ED916}" dt="2024-06-13T14:50:14.869" v="468"/>
            <ac:picMkLst>
              <pc:docMk/>
              <pc:sldMasterMk cId="669976851" sldId="2147483648"/>
              <pc:sldLayoutMk cId="3859238812" sldId="2147483649"/>
              <ac:picMk id="15" creationId="{04B8F9E2-0ADA-457E-A654-57AF32CE6C5E}"/>
            </ac:picMkLst>
          </pc:picChg>
        </pc:sldLayoutChg>
        <pc:sldLayoutChg chg="addSp delSp modSp mod">
          <pc:chgData name="Julina Macy" userId="3d2f8cda-161d-4201-847b-71fb943e9dc2" providerId="ADAL" clId="{02CD5F71-4244-4F1D-9B06-6D31BA6ED916}" dt="2024-06-13T14:50:23.229" v="472"/>
          <pc:sldLayoutMkLst>
            <pc:docMk/>
            <pc:sldMasterMk cId="669976851" sldId="2147483648"/>
            <pc:sldLayoutMk cId="2518797675" sldId="2147483650"/>
          </pc:sldLayoutMkLst>
          <pc:spChg chg="del mod">
            <ac:chgData name="Julina Macy" userId="3d2f8cda-161d-4201-847b-71fb943e9dc2" providerId="ADAL" clId="{02CD5F71-4244-4F1D-9B06-6D31BA6ED916}" dt="2024-06-13T14:18:05.396" v="105" actId="478"/>
            <ac:spMkLst>
              <pc:docMk/>
              <pc:sldMasterMk cId="669976851" sldId="2147483648"/>
              <pc:sldLayoutMk cId="2518797675" sldId="2147483650"/>
              <ac:spMk id="5" creationId="{145FEC7B-3236-4CA8-AB67-0086A6606255}"/>
            </ac:spMkLst>
          </pc:spChg>
          <pc:spChg chg="add del mod">
            <ac:chgData name="Julina Macy" userId="3d2f8cda-161d-4201-847b-71fb943e9dc2" providerId="ADAL" clId="{02CD5F71-4244-4F1D-9B06-6D31BA6ED916}" dt="2024-06-13T14:12:35.429" v="32" actId="478"/>
            <ac:spMkLst>
              <pc:docMk/>
              <pc:sldMasterMk cId="669976851" sldId="2147483648"/>
              <pc:sldLayoutMk cId="2518797675" sldId="2147483650"/>
              <ac:spMk id="7" creationId="{C000F4AE-3565-4F27-B9A5-AE6788DCC594}"/>
            </ac:spMkLst>
          </pc:spChg>
          <pc:spChg chg="add del mod">
            <ac:chgData name="Julina Macy" userId="3d2f8cda-161d-4201-847b-71fb943e9dc2" providerId="ADAL" clId="{02CD5F71-4244-4F1D-9B06-6D31BA6ED916}" dt="2024-06-13T14:12:41.558" v="36" actId="1076"/>
            <ac:spMkLst>
              <pc:docMk/>
              <pc:sldMasterMk cId="669976851" sldId="2147483648"/>
              <pc:sldLayoutMk cId="2518797675" sldId="2147483650"/>
              <ac:spMk id="8" creationId="{3D441CD0-59EC-4906-8AD4-C64EF4676E98}"/>
            </ac:spMkLst>
          </pc:spChg>
          <pc:spChg chg="add mod">
            <ac:chgData name="Julina Macy" userId="3d2f8cda-161d-4201-847b-71fb943e9dc2" providerId="ADAL" clId="{02CD5F71-4244-4F1D-9B06-6D31BA6ED916}" dt="2024-06-13T14:18:26.339" v="114" actId="1076"/>
            <ac:spMkLst>
              <pc:docMk/>
              <pc:sldMasterMk cId="669976851" sldId="2147483648"/>
              <pc:sldLayoutMk cId="2518797675" sldId="2147483650"/>
              <ac:spMk id="13" creationId="{CDA463F9-E15F-498C-A7D3-C927F8384F6D}"/>
            </ac:spMkLst>
          </pc:spChg>
          <pc:spChg chg="add del mod">
            <ac:chgData name="Julina Macy" userId="3d2f8cda-161d-4201-847b-71fb943e9dc2" providerId="ADAL" clId="{02CD5F71-4244-4F1D-9B06-6D31BA6ED916}" dt="2024-06-13T14:42:56.883" v="320" actId="478"/>
            <ac:spMkLst>
              <pc:docMk/>
              <pc:sldMasterMk cId="669976851" sldId="2147483648"/>
              <pc:sldLayoutMk cId="2518797675" sldId="2147483650"/>
              <ac:spMk id="14" creationId="{3C9F95AF-6E35-4EC2-BA6F-1B760E04E70F}"/>
            </ac:spMkLst>
          </pc:spChg>
          <pc:spChg chg="add del mod">
            <ac:chgData name="Julina Macy" userId="3d2f8cda-161d-4201-847b-71fb943e9dc2" providerId="ADAL" clId="{02CD5F71-4244-4F1D-9B06-6D31BA6ED916}" dt="2024-06-13T14:43:21.467" v="322" actId="478"/>
            <ac:spMkLst>
              <pc:docMk/>
              <pc:sldMasterMk cId="669976851" sldId="2147483648"/>
              <pc:sldLayoutMk cId="2518797675" sldId="2147483650"/>
              <ac:spMk id="15" creationId="{DC1274B9-11E3-4607-91AD-7B50C6F5FC5C}"/>
            </ac:spMkLst>
          </pc:spChg>
          <pc:spChg chg="add del mod">
            <ac:chgData name="Julina Macy" userId="3d2f8cda-161d-4201-847b-71fb943e9dc2" providerId="ADAL" clId="{02CD5F71-4244-4F1D-9B06-6D31BA6ED916}" dt="2024-06-13T14:44:25.483" v="335" actId="478"/>
            <ac:spMkLst>
              <pc:docMk/>
              <pc:sldMasterMk cId="669976851" sldId="2147483648"/>
              <pc:sldLayoutMk cId="2518797675" sldId="2147483650"/>
              <ac:spMk id="16" creationId="{A65B7798-C371-4B8E-B835-BDD9D70F1F13}"/>
            </ac:spMkLst>
          </pc:spChg>
          <pc:picChg chg="del">
            <ac:chgData name="Julina Macy" userId="3d2f8cda-161d-4201-847b-71fb943e9dc2" providerId="ADAL" clId="{02CD5F71-4244-4F1D-9B06-6D31BA6ED916}" dt="2024-06-13T14:50:22.915" v="471" actId="478"/>
            <ac:picMkLst>
              <pc:docMk/>
              <pc:sldMasterMk cId="669976851" sldId="2147483648"/>
              <pc:sldLayoutMk cId="2518797675" sldId="2147483650"/>
              <ac:picMk id="10" creationId="{130F0247-A09D-4B7F-ACC7-F0FD1D0A2C1B}"/>
            </ac:picMkLst>
          </pc:picChg>
          <pc:picChg chg="add mod">
            <ac:chgData name="Julina Macy" userId="3d2f8cda-161d-4201-847b-71fb943e9dc2" providerId="ADAL" clId="{02CD5F71-4244-4F1D-9B06-6D31BA6ED916}" dt="2024-06-13T14:50:23.229" v="472"/>
            <ac:picMkLst>
              <pc:docMk/>
              <pc:sldMasterMk cId="669976851" sldId="2147483648"/>
              <pc:sldLayoutMk cId="2518797675" sldId="2147483650"/>
              <ac:picMk id="17" creationId="{8E1F3D3E-3B07-4791-8815-9EC2E0862C55}"/>
            </ac:picMkLst>
          </pc:picChg>
        </pc:sldLayoutChg>
        <pc:sldLayoutChg chg="addSp delSp modSp mod">
          <pc:chgData name="Julina Macy" userId="3d2f8cda-161d-4201-847b-71fb943e9dc2" providerId="ADAL" clId="{02CD5F71-4244-4F1D-9B06-6D31BA6ED916}" dt="2024-06-13T14:50:26.625" v="474"/>
          <pc:sldLayoutMkLst>
            <pc:docMk/>
            <pc:sldMasterMk cId="669976851" sldId="2147483648"/>
            <pc:sldLayoutMk cId="3111746819" sldId="2147483651"/>
          </pc:sldLayoutMkLst>
          <pc:spChg chg="add mod">
            <ac:chgData name="Julina Macy" userId="3d2f8cda-161d-4201-847b-71fb943e9dc2" providerId="ADAL" clId="{02CD5F71-4244-4F1D-9B06-6D31BA6ED916}" dt="2024-06-13T14:19:19.383" v="126" actId="1076"/>
            <ac:spMkLst>
              <pc:docMk/>
              <pc:sldMasterMk cId="669976851" sldId="2147483648"/>
              <pc:sldLayoutMk cId="3111746819" sldId="2147483651"/>
              <ac:spMk id="6" creationId="{7C443F0C-B2D8-4A59-90F0-307B23C2994D}"/>
            </ac:spMkLst>
          </pc:spChg>
          <pc:spChg chg="mod ord">
            <ac:chgData name="Julina Macy" userId="3d2f8cda-161d-4201-847b-71fb943e9dc2" providerId="ADAL" clId="{02CD5F71-4244-4F1D-9B06-6D31BA6ED916}" dt="2024-06-13T14:19:22.962" v="127" actId="166"/>
            <ac:spMkLst>
              <pc:docMk/>
              <pc:sldMasterMk cId="669976851" sldId="2147483648"/>
              <pc:sldLayoutMk cId="3111746819" sldId="2147483651"/>
              <ac:spMk id="8" creationId="{3D441CD0-59EC-4906-8AD4-C64EF4676E98}"/>
            </ac:spMkLst>
          </pc:spChg>
          <pc:picChg chg="mod modCrop">
            <ac:chgData name="Julina Macy" userId="3d2f8cda-161d-4201-847b-71fb943e9dc2" providerId="ADAL" clId="{02CD5F71-4244-4F1D-9B06-6D31BA6ED916}" dt="2024-06-13T14:07:58.088" v="4" actId="732"/>
            <ac:picMkLst>
              <pc:docMk/>
              <pc:sldMasterMk cId="669976851" sldId="2147483648"/>
              <pc:sldLayoutMk cId="3111746819" sldId="2147483651"/>
              <ac:picMk id="4" creationId="{1CAC615F-09B2-42F0-9A2B-27F1CA7FC77A}"/>
            </ac:picMkLst>
          </pc:picChg>
          <pc:picChg chg="del">
            <ac:chgData name="Julina Macy" userId="3d2f8cda-161d-4201-847b-71fb943e9dc2" providerId="ADAL" clId="{02CD5F71-4244-4F1D-9B06-6D31BA6ED916}" dt="2024-06-13T14:50:26.355" v="473" actId="478"/>
            <ac:picMkLst>
              <pc:docMk/>
              <pc:sldMasterMk cId="669976851" sldId="2147483648"/>
              <pc:sldLayoutMk cId="3111746819" sldId="2147483651"/>
              <ac:picMk id="10" creationId="{130F0247-A09D-4B7F-ACC7-F0FD1D0A2C1B}"/>
            </ac:picMkLst>
          </pc:picChg>
          <pc:picChg chg="add mod">
            <ac:chgData name="Julina Macy" userId="3d2f8cda-161d-4201-847b-71fb943e9dc2" providerId="ADAL" clId="{02CD5F71-4244-4F1D-9B06-6D31BA6ED916}" dt="2024-06-13T14:50:26.625" v="474"/>
            <ac:picMkLst>
              <pc:docMk/>
              <pc:sldMasterMk cId="669976851" sldId="2147483648"/>
              <pc:sldLayoutMk cId="3111746819" sldId="2147483651"/>
              <ac:picMk id="15" creationId="{CB670482-3410-46A0-B7F0-8E98A871C852}"/>
            </ac:picMkLst>
          </pc:picChg>
        </pc:sldLayoutChg>
        <pc:sldLayoutChg chg="addSp delSp modSp mod">
          <pc:chgData name="Julina Macy" userId="3d2f8cda-161d-4201-847b-71fb943e9dc2" providerId="ADAL" clId="{02CD5F71-4244-4F1D-9B06-6D31BA6ED916}" dt="2024-06-13T14:50:20.006" v="470"/>
          <pc:sldLayoutMkLst>
            <pc:docMk/>
            <pc:sldMasterMk cId="669976851" sldId="2147483648"/>
            <pc:sldLayoutMk cId="1939615174" sldId="2147483652"/>
          </pc:sldLayoutMkLst>
          <pc:spChg chg="del mod">
            <ac:chgData name="Julina Macy" userId="3d2f8cda-161d-4201-847b-71fb943e9dc2" providerId="ADAL" clId="{02CD5F71-4244-4F1D-9B06-6D31BA6ED916}" dt="2024-06-13T14:11:47.460" v="22" actId="478"/>
            <ac:spMkLst>
              <pc:docMk/>
              <pc:sldMasterMk cId="669976851" sldId="2147483648"/>
              <pc:sldLayoutMk cId="1939615174" sldId="2147483652"/>
              <ac:spMk id="2" creationId="{B9DB36ED-92DA-41FD-A445-0A5A3991E55A}"/>
            </ac:spMkLst>
          </pc:spChg>
          <pc:spChg chg="mod">
            <ac:chgData name="Julina Macy" userId="3d2f8cda-161d-4201-847b-71fb943e9dc2" providerId="ADAL" clId="{02CD5F71-4244-4F1D-9B06-6D31BA6ED916}" dt="2024-06-13T14:13:57.824" v="56" actId="1076"/>
            <ac:spMkLst>
              <pc:docMk/>
              <pc:sldMasterMk cId="669976851" sldId="2147483648"/>
              <pc:sldLayoutMk cId="1939615174" sldId="2147483652"/>
              <ac:spMk id="3" creationId="{54E1A4FA-9430-4E32-8A17-4040457A46A5}"/>
            </ac:spMkLst>
          </pc:spChg>
          <pc:spChg chg="add del mod">
            <ac:chgData name="Julina Macy" userId="3d2f8cda-161d-4201-847b-71fb943e9dc2" providerId="ADAL" clId="{02CD5F71-4244-4F1D-9B06-6D31BA6ED916}" dt="2024-06-13T14:14:55.061" v="64" actId="478"/>
            <ac:spMkLst>
              <pc:docMk/>
              <pc:sldMasterMk cId="669976851" sldId="2147483648"/>
              <pc:sldLayoutMk cId="1939615174" sldId="2147483652"/>
              <ac:spMk id="4" creationId="{C2CE9127-27CB-42E7-87BB-CA54DBD81088}"/>
            </ac:spMkLst>
          </pc:spChg>
          <pc:spChg chg="del mod">
            <ac:chgData name="Julina Macy" userId="3d2f8cda-161d-4201-847b-71fb943e9dc2" providerId="ADAL" clId="{02CD5F71-4244-4F1D-9B06-6D31BA6ED916}" dt="2024-06-13T14:18:39.469" v="117" actId="478"/>
            <ac:spMkLst>
              <pc:docMk/>
              <pc:sldMasterMk cId="669976851" sldId="2147483648"/>
              <pc:sldLayoutMk cId="1939615174" sldId="2147483652"/>
              <ac:spMk id="5" creationId="{5D4D386B-14EF-4EBF-AE63-76D86C6CC54B}"/>
            </ac:spMkLst>
          </pc:spChg>
          <pc:spChg chg="add mod">
            <ac:chgData name="Julina Macy" userId="3d2f8cda-161d-4201-847b-71fb943e9dc2" providerId="ADAL" clId="{02CD5F71-4244-4F1D-9B06-6D31BA6ED916}" dt="2024-06-13T14:15:07.628" v="69" actId="14100"/>
            <ac:spMkLst>
              <pc:docMk/>
              <pc:sldMasterMk cId="669976851" sldId="2147483648"/>
              <pc:sldLayoutMk cId="1939615174" sldId="2147483652"/>
              <ac:spMk id="6" creationId="{A0F7E85B-D4D8-4F96-8CC9-60976FF7625B}"/>
            </ac:spMkLst>
          </pc:spChg>
          <pc:spChg chg="mod ord">
            <ac:chgData name="Julina Macy" userId="3d2f8cda-161d-4201-847b-71fb943e9dc2" providerId="ADAL" clId="{02CD5F71-4244-4F1D-9B06-6D31BA6ED916}" dt="2024-06-13T14:14:35.440" v="61" actId="207"/>
            <ac:spMkLst>
              <pc:docMk/>
              <pc:sldMasterMk cId="669976851" sldId="2147483648"/>
              <pc:sldLayoutMk cId="1939615174" sldId="2147483652"/>
              <ac:spMk id="7" creationId="{C0D7A996-A73C-47B3-AFA6-6B0371E45EF0}"/>
            </ac:spMkLst>
          </pc:spChg>
          <pc:spChg chg="add del mod">
            <ac:chgData name="Julina Macy" userId="3d2f8cda-161d-4201-847b-71fb943e9dc2" providerId="ADAL" clId="{02CD5F71-4244-4F1D-9B06-6D31BA6ED916}" dt="2024-06-13T14:12:31.990" v="29"/>
            <ac:spMkLst>
              <pc:docMk/>
              <pc:sldMasterMk cId="669976851" sldId="2147483648"/>
              <pc:sldLayoutMk cId="1939615174" sldId="2147483652"/>
              <ac:spMk id="8" creationId="{AF4B5AC6-6F8D-493B-B593-03564EDD89F5}"/>
            </ac:spMkLst>
          </pc:spChg>
          <pc:spChg chg="add del mod">
            <ac:chgData name="Julina Macy" userId="3d2f8cda-161d-4201-847b-71fb943e9dc2" providerId="ADAL" clId="{02CD5F71-4244-4F1D-9B06-6D31BA6ED916}" dt="2024-06-13T14:44:31.923" v="337" actId="478"/>
            <ac:spMkLst>
              <pc:docMk/>
              <pc:sldMasterMk cId="669976851" sldId="2147483648"/>
              <pc:sldLayoutMk cId="1939615174" sldId="2147483652"/>
              <ac:spMk id="12" creationId="{C55FAC8D-6FF7-44D8-8133-9ED97A9B1257}"/>
            </ac:spMkLst>
          </pc:spChg>
          <pc:picChg chg="del">
            <ac:chgData name="Julina Macy" userId="3d2f8cda-161d-4201-847b-71fb943e9dc2" providerId="ADAL" clId="{02CD5F71-4244-4F1D-9B06-6D31BA6ED916}" dt="2024-06-13T14:50:19.715" v="469" actId="478"/>
            <ac:picMkLst>
              <pc:docMk/>
              <pc:sldMasterMk cId="669976851" sldId="2147483648"/>
              <pc:sldLayoutMk cId="1939615174" sldId="2147483652"/>
              <ac:picMk id="9" creationId="{9AB9341A-4809-43AC-B1B5-1C117AB523D8}"/>
            </ac:picMkLst>
          </pc:picChg>
          <pc:picChg chg="add mod">
            <ac:chgData name="Julina Macy" userId="3d2f8cda-161d-4201-847b-71fb943e9dc2" providerId="ADAL" clId="{02CD5F71-4244-4F1D-9B06-6D31BA6ED916}" dt="2024-06-13T14:50:20.006" v="470"/>
            <ac:picMkLst>
              <pc:docMk/>
              <pc:sldMasterMk cId="669976851" sldId="2147483648"/>
              <pc:sldLayoutMk cId="1939615174" sldId="2147483652"/>
              <ac:picMk id="13" creationId="{F7FEFDEF-7A8D-46DE-9C0F-661EFD58592D}"/>
            </ac:picMkLst>
          </pc:picChg>
          <pc:cxnChg chg="del mod">
            <ac:chgData name="Julina Macy" userId="3d2f8cda-161d-4201-847b-71fb943e9dc2" providerId="ADAL" clId="{02CD5F71-4244-4F1D-9B06-6D31BA6ED916}" dt="2024-06-13T14:15:03.574" v="68" actId="478"/>
            <ac:cxnSpMkLst>
              <pc:docMk/>
              <pc:sldMasterMk cId="669976851" sldId="2147483648"/>
              <pc:sldLayoutMk cId="1939615174" sldId="2147483652"/>
              <ac:cxnSpMk id="11" creationId="{D83AD99E-011E-4637-8EA0-E177B84CD1E1}"/>
            </ac:cxnSpMkLst>
          </pc:cxnChg>
        </pc:sldLayoutChg>
        <pc:sldLayoutChg chg="delSp modSp del mod">
          <pc:chgData name="Julina Macy" userId="3d2f8cda-161d-4201-847b-71fb943e9dc2" providerId="ADAL" clId="{02CD5F71-4244-4F1D-9B06-6D31BA6ED916}" dt="2024-06-13T14:11:40.581" v="20" actId="2696"/>
          <pc:sldLayoutMkLst>
            <pc:docMk/>
            <pc:sldMasterMk cId="669976851" sldId="2147483648"/>
            <pc:sldLayoutMk cId="4069867143" sldId="2147483652"/>
          </pc:sldLayoutMkLst>
          <pc:spChg chg="del mod">
            <ac:chgData name="Julina Macy" userId="3d2f8cda-161d-4201-847b-71fb943e9dc2" providerId="ADAL" clId="{02CD5F71-4244-4F1D-9B06-6D31BA6ED916}" dt="2024-06-13T14:11:37.565" v="19" actId="478"/>
            <ac:spMkLst>
              <pc:docMk/>
              <pc:sldMasterMk cId="669976851" sldId="2147483648"/>
              <pc:sldLayoutMk cId="4069867143" sldId="2147483652"/>
              <ac:spMk id="2" creationId="{B9DB36ED-92DA-41FD-A445-0A5A3991E55A}"/>
            </ac:spMkLst>
          </pc:spChg>
          <pc:spChg chg="mod">
            <ac:chgData name="Julina Macy" userId="3d2f8cda-161d-4201-847b-71fb943e9dc2" providerId="ADAL" clId="{02CD5F71-4244-4F1D-9B06-6D31BA6ED916}" dt="2024-06-13T14:11:33.175" v="16" actId="1076"/>
            <ac:spMkLst>
              <pc:docMk/>
              <pc:sldMasterMk cId="669976851" sldId="2147483648"/>
              <pc:sldLayoutMk cId="4069867143" sldId="2147483652"/>
              <ac:spMk id="3" creationId="{54E1A4FA-9430-4E32-8A17-4040457A46A5}"/>
            </ac:spMkLst>
          </pc:spChg>
          <pc:spChg chg="mod">
            <ac:chgData name="Julina Macy" userId="3d2f8cda-161d-4201-847b-71fb943e9dc2" providerId="ADAL" clId="{02CD5F71-4244-4F1D-9B06-6D31BA6ED916}" dt="2024-06-13T14:10:56.194" v="10" actId="1076"/>
            <ac:spMkLst>
              <pc:docMk/>
              <pc:sldMasterMk cId="669976851" sldId="2147483648"/>
              <pc:sldLayoutMk cId="4069867143" sldId="2147483652"/>
              <ac:spMk id="7" creationId="{C0D7A996-A73C-47B3-AFA6-6B0371E45EF0}"/>
            </ac:spMkLst>
          </pc:spChg>
          <pc:cxnChg chg="del">
            <ac:chgData name="Julina Macy" userId="3d2f8cda-161d-4201-847b-71fb943e9dc2" providerId="ADAL" clId="{02CD5F71-4244-4F1D-9B06-6D31BA6ED916}" dt="2024-06-13T14:10:43.477" v="8" actId="478"/>
            <ac:cxnSpMkLst>
              <pc:docMk/>
              <pc:sldMasterMk cId="669976851" sldId="2147483648"/>
              <pc:sldLayoutMk cId="4069867143" sldId="2147483652"/>
              <ac:cxnSpMk id="11" creationId="{D83AD99E-011E-4637-8EA0-E177B84CD1E1}"/>
            </ac:cxnSpMkLst>
          </pc:cxnChg>
        </pc:sldLayoutChg>
        <pc:sldLayoutChg chg="addSp delSp modSp mod">
          <pc:chgData name="Julina Macy" userId="3d2f8cda-161d-4201-847b-71fb943e9dc2" providerId="ADAL" clId="{02CD5F71-4244-4F1D-9B06-6D31BA6ED916}" dt="2024-06-13T14:50:10.727" v="466" actId="1076"/>
          <pc:sldLayoutMkLst>
            <pc:docMk/>
            <pc:sldMasterMk cId="669976851" sldId="2147483648"/>
            <pc:sldLayoutMk cId="1196386328" sldId="2147483653"/>
          </pc:sldLayoutMkLst>
          <pc:spChg chg="add mod ord">
            <ac:chgData name="Julina Macy" userId="3d2f8cda-161d-4201-847b-71fb943e9dc2" providerId="ADAL" clId="{02CD5F71-4244-4F1D-9B06-6D31BA6ED916}" dt="2024-06-13T14:48:34.997" v="463" actId="166"/>
            <ac:spMkLst>
              <pc:docMk/>
              <pc:sldMasterMk cId="669976851" sldId="2147483648"/>
              <pc:sldLayoutMk cId="1196386328" sldId="2147483653"/>
              <ac:spMk id="4" creationId="{BBA79681-E435-44B9-9043-DCA3E322A4FC}"/>
            </ac:spMkLst>
          </pc:spChg>
          <pc:spChg chg="del">
            <ac:chgData name="Julina Macy" userId="3d2f8cda-161d-4201-847b-71fb943e9dc2" providerId="ADAL" clId="{02CD5F71-4244-4F1D-9B06-6D31BA6ED916}" dt="2024-06-13T14:24:27.900" v="145" actId="478"/>
            <ac:spMkLst>
              <pc:docMk/>
              <pc:sldMasterMk cId="669976851" sldId="2147483648"/>
              <pc:sldLayoutMk cId="1196386328" sldId="2147483653"/>
              <ac:spMk id="5" creationId="{5D4D386B-14EF-4EBF-AE63-76D86C6CC54B}"/>
            </ac:spMkLst>
          </pc:spChg>
          <pc:spChg chg="del">
            <ac:chgData name="Julina Macy" userId="3d2f8cda-161d-4201-847b-71fb943e9dc2" providerId="ADAL" clId="{02CD5F71-4244-4F1D-9B06-6D31BA6ED916}" dt="2024-06-13T14:24:41.684" v="149" actId="478"/>
            <ac:spMkLst>
              <pc:docMk/>
              <pc:sldMasterMk cId="669976851" sldId="2147483648"/>
              <pc:sldLayoutMk cId="1196386328" sldId="2147483653"/>
              <ac:spMk id="7" creationId="{C0D7A996-A73C-47B3-AFA6-6B0371E45EF0}"/>
            </ac:spMkLst>
          </pc:spChg>
          <pc:spChg chg="add mod ord">
            <ac:chgData name="Julina Macy" userId="3d2f8cda-161d-4201-847b-71fb943e9dc2" providerId="ADAL" clId="{02CD5F71-4244-4F1D-9B06-6D31BA6ED916}" dt="2024-06-13T14:48:06.147" v="443" actId="1035"/>
            <ac:spMkLst>
              <pc:docMk/>
              <pc:sldMasterMk cId="669976851" sldId="2147483648"/>
              <pc:sldLayoutMk cId="1196386328" sldId="2147483653"/>
              <ac:spMk id="10" creationId="{87C98C8F-A9C3-4AE1-8AFB-5ECCF32B99B7}"/>
            </ac:spMkLst>
          </pc:spChg>
          <pc:spChg chg="del">
            <ac:chgData name="Julina Macy" userId="3d2f8cda-161d-4201-847b-71fb943e9dc2" providerId="ADAL" clId="{02CD5F71-4244-4F1D-9B06-6D31BA6ED916}" dt="2024-06-13T14:24:33.421" v="147" actId="478"/>
            <ac:spMkLst>
              <pc:docMk/>
              <pc:sldMasterMk cId="669976851" sldId="2147483648"/>
              <pc:sldLayoutMk cId="1196386328" sldId="2147483653"/>
              <ac:spMk id="12" creationId="{3EFB83F2-9B71-4F70-A3F2-DF79709B39DD}"/>
            </ac:spMkLst>
          </pc:spChg>
          <pc:spChg chg="add mod ord">
            <ac:chgData name="Julina Macy" userId="3d2f8cda-161d-4201-847b-71fb943e9dc2" providerId="ADAL" clId="{02CD5F71-4244-4F1D-9B06-6D31BA6ED916}" dt="2024-06-13T14:47:42.359" v="434" actId="167"/>
            <ac:spMkLst>
              <pc:docMk/>
              <pc:sldMasterMk cId="669976851" sldId="2147483648"/>
              <pc:sldLayoutMk cId="1196386328" sldId="2147483653"/>
              <ac:spMk id="13" creationId="{90D30067-24C3-4DD4-844F-F55A58A8822F}"/>
            </ac:spMkLst>
          </pc:spChg>
          <pc:spChg chg="del">
            <ac:chgData name="Julina Macy" userId="3d2f8cda-161d-4201-847b-71fb943e9dc2" providerId="ADAL" clId="{02CD5F71-4244-4F1D-9B06-6D31BA6ED916}" dt="2024-06-13T14:24:30.140" v="146" actId="478"/>
            <ac:spMkLst>
              <pc:docMk/>
              <pc:sldMasterMk cId="669976851" sldId="2147483648"/>
              <pc:sldLayoutMk cId="1196386328" sldId="2147483653"/>
              <ac:spMk id="14" creationId="{58FEFB96-293F-4A02-9AF9-EBDEB4E00850}"/>
            </ac:spMkLst>
          </pc:spChg>
          <pc:spChg chg="add mod ord">
            <ac:chgData name="Julina Macy" userId="3d2f8cda-161d-4201-847b-71fb943e9dc2" providerId="ADAL" clId="{02CD5F71-4244-4F1D-9B06-6D31BA6ED916}" dt="2024-06-13T14:48:17.264" v="458" actId="14100"/>
            <ac:spMkLst>
              <pc:docMk/>
              <pc:sldMasterMk cId="669976851" sldId="2147483648"/>
              <pc:sldLayoutMk cId="1196386328" sldId="2147483653"/>
              <ac:spMk id="15" creationId="{26B680DE-5FC3-4E08-B627-026DA7CDF7A4}"/>
            </ac:spMkLst>
          </pc:spChg>
          <pc:spChg chg="add del mod">
            <ac:chgData name="Julina Macy" userId="3d2f8cda-161d-4201-847b-71fb943e9dc2" providerId="ADAL" clId="{02CD5F71-4244-4F1D-9B06-6D31BA6ED916}" dt="2024-06-13T14:40:59.796" v="268" actId="478"/>
            <ac:spMkLst>
              <pc:docMk/>
              <pc:sldMasterMk cId="669976851" sldId="2147483648"/>
              <pc:sldLayoutMk cId="1196386328" sldId="2147483653"/>
              <ac:spMk id="16" creationId="{9AA938D5-1CB4-4120-A9A8-03C86E37D7A9}"/>
            </ac:spMkLst>
          </pc:spChg>
          <pc:spChg chg="add del mod">
            <ac:chgData name="Julina Macy" userId="3d2f8cda-161d-4201-847b-71fb943e9dc2" providerId="ADAL" clId="{02CD5F71-4244-4F1D-9B06-6D31BA6ED916}" dt="2024-06-13T14:41:02.315" v="269" actId="478"/>
            <ac:spMkLst>
              <pc:docMk/>
              <pc:sldMasterMk cId="669976851" sldId="2147483648"/>
              <pc:sldLayoutMk cId="1196386328" sldId="2147483653"/>
              <ac:spMk id="17" creationId="{9EC3AD41-D2C5-40BF-A3A2-D98256B733FD}"/>
            </ac:spMkLst>
          </pc:spChg>
          <pc:spChg chg="add mod">
            <ac:chgData name="Julina Macy" userId="3d2f8cda-161d-4201-847b-71fb943e9dc2" providerId="ADAL" clId="{02CD5F71-4244-4F1D-9B06-6D31BA6ED916}" dt="2024-06-13T14:48:39.090" v="464" actId="14100"/>
            <ac:spMkLst>
              <pc:docMk/>
              <pc:sldMasterMk cId="669976851" sldId="2147483648"/>
              <pc:sldLayoutMk cId="1196386328" sldId="2147483653"/>
              <ac:spMk id="18" creationId="{807BF54C-B77A-4BA2-808C-490EC43B399D}"/>
            </ac:spMkLst>
          </pc:spChg>
          <pc:picChg chg="add del mod modCrop">
            <ac:chgData name="Julina Macy" userId="3d2f8cda-161d-4201-847b-71fb943e9dc2" providerId="ADAL" clId="{02CD5F71-4244-4F1D-9B06-6D31BA6ED916}" dt="2024-06-13T14:47:31.483" v="433" actId="478"/>
            <ac:picMkLst>
              <pc:docMk/>
              <pc:sldMasterMk cId="669976851" sldId="2147483648"/>
              <pc:sldLayoutMk cId="1196386328" sldId="2147483653"/>
              <ac:picMk id="3" creationId="{7272A04E-5D82-4E98-A339-E919878920CE}"/>
            </ac:picMkLst>
          </pc:picChg>
          <pc:picChg chg="add mod ord modCrop">
            <ac:chgData name="Julina Macy" userId="3d2f8cda-161d-4201-847b-71fb943e9dc2" providerId="ADAL" clId="{02CD5F71-4244-4F1D-9B06-6D31BA6ED916}" dt="2024-06-13T14:47:29.438" v="432" actId="167"/>
            <ac:picMkLst>
              <pc:docMk/>
              <pc:sldMasterMk cId="669976851" sldId="2147483648"/>
              <pc:sldLayoutMk cId="1196386328" sldId="2147483653"/>
              <ac:picMk id="8" creationId="{D28A71E3-E4B0-4236-892C-9235177A479A}"/>
            </ac:picMkLst>
          </pc:picChg>
          <pc:picChg chg="mod">
            <ac:chgData name="Julina Macy" userId="3d2f8cda-161d-4201-847b-71fb943e9dc2" providerId="ADAL" clId="{02CD5F71-4244-4F1D-9B06-6D31BA6ED916}" dt="2024-06-13T14:50:10.727" v="466" actId="1076"/>
            <ac:picMkLst>
              <pc:docMk/>
              <pc:sldMasterMk cId="669976851" sldId="2147483648"/>
              <pc:sldLayoutMk cId="1196386328" sldId="2147483653"/>
              <ac:picMk id="9" creationId="{9AB9341A-4809-43AC-B1B5-1C117AB523D8}"/>
            </ac:picMkLst>
          </pc:picChg>
          <pc:cxnChg chg="del">
            <ac:chgData name="Julina Macy" userId="3d2f8cda-161d-4201-847b-71fb943e9dc2" providerId="ADAL" clId="{02CD5F71-4244-4F1D-9B06-6D31BA6ED916}" dt="2024-06-13T14:24:34.523" v="148" actId="478"/>
            <ac:cxnSpMkLst>
              <pc:docMk/>
              <pc:sldMasterMk cId="669976851" sldId="2147483648"/>
              <pc:sldLayoutMk cId="1196386328" sldId="2147483653"/>
              <ac:cxnSpMk id="11" creationId="{D83AD99E-011E-4637-8EA0-E177B84CD1E1}"/>
            </ac:cxnSpMkLst>
          </pc:cxnChg>
        </pc:sldLayoutChg>
      </pc:sldMasterChg>
    </pc:docChg>
  </pc:docChgLst>
  <pc:docChgLst>
    <pc:chgData name="Julina Macy" userId="3d2f8cda-161d-4201-847b-71fb943e9dc2" providerId="ADAL" clId="{8DF4AE3E-786A-4A58-B7E8-F9ED0C3D7BD5}"/>
    <pc:docChg chg="undo custSel addSld delSld modSld modMainMaster modSection">
      <pc:chgData name="Julina Macy" userId="3d2f8cda-161d-4201-847b-71fb943e9dc2" providerId="ADAL" clId="{8DF4AE3E-786A-4A58-B7E8-F9ED0C3D7BD5}" dt="2024-06-15T13:09:10.548" v="1790" actId="478"/>
      <pc:docMkLst>
        <pc:docMk/>
      </pc:docMkLst>
      <pc:sldChg chg="addSp delSp modSp mod">
        <pc:chgData name="Julina Macy" userId="3d2f8cda-161d-4201-847b-71fb943e9dc2" providerId="ADAL" clId="{8DF4AE3E-786A-4A58-B7E8-F9ED0C3D7BD5}" dt="2024-06-13T15:15:55.195" v="651" actId="20577"/>
        <pc:sldMkLst>
          <pc:docMk/>
          <pc:sldMk cId="970949507" sldId="256"/>
        </pc:sldMkLst>
        <pc:spChg chg="mod">
          <ac:chgData name="Julina Macy" userId="3d2f8cda-161d-4201-847b-71fb943e9dc2" providerId="ADAL" clId="{8DF4AE3E-786A-4A58-B7E8-F9ED0C3D7BD5}" dt="2024-06-13T15:15:23.258" v="606" actId="1076"/>
          <ac:spMkLst>
            <pc:docMk/>
            <pc:sldMk cId="970949507" sldId="256"/>
            <ac:spMk id="6" creationId="{82FC8BC4-93DC-4827-954F-C2FF0DEE4E9E}"/>
          </ac:spMkLst>
        </pc:spChg>
        <pc:spChg chg="mod">
          <ac:chgData name="Julina Macy" userId="3d2f8cda-161d-4201-847b-71fb943e9dc2" providerId="ADAL" clId="{8DF4AE3E-786A-4A58-B7E8-F9ED0C3D7BD5}" dt="2024-06-13T15:15:55.195" v="651" actId="20577"/>
          <ac:spMkLst>
            <pc:docMk/>
            <pc:sldMk cId="970949507" sldId="256"/>
            <ac:spMk id="7" creationId="{7DEDC349-D268-44C2-9692-A3DC791BDB4A}"/>
          </ac:spMkLst>
        </pc:spChg>
        <pc:picChg chg="add del mod modCrop">
          <ac:chgData name="Julina Macy" userId="3d2f8cda-161d-4201-847b-71fb943e9dc2" providerId="ADAL" clId="{8DF4AE3E-786A-4A58-B7E8-F9ED0C3D7BD5}" dt="2024-06-13T15:02:45.865" v="150" actId="21"/>
          <ac:picMkLst>
            <pc:docMk/>
            <pc:sldMk cId="970949507" sldId="256"/>
            <ac:picMk id="3" creationId="{C4FDEC44-D55C-4A50-AEBB-91BCEA563953}"/>
          </ac:picMkLst>
        </pc:picChg>
      </pc:sldChg>
      <pc:sldChg chg="del">
        <pc:chgData name="Julina Macy" userId="3d2f8cda-161d-4201-847b-71fb943e9dc2" providerId="ADAL" clId="{8DF4AE3E-786A-4A58-B7E8-F9ED0C3D7BD5}" dt="2024-06-13T15:10:37.679" v="367" actId="47"/>
        <pc:sldMkLst>
          <pc:docMk/>
          <pc:sldMk cId="3129009628" sldId="257"/>
        </pc:sldMkLst>
      </pc:sldChg>
      <pc:sldChg chg="modSp mod">
        <pc:chgData name="Julina Macy" userId="3d2f8cda-161d-4201-847b-71fb943e9dc2" providerId="ADAL" clId="{8DF4AE3E-786A-4A58-B7E8-F9ED0C3D7BD5}" dt="2024-06-13T15:14:30.321" v="524" actId="1037"/>
        <pc:sldMkLst>
          <pc:docMk/>
          <pc:sldMk cId="1019029100" sldId="258"/>
        </pc:sldMkLst>
        <pc:spChg chg="mod">
          <ac:chgData name="Julina Macy" userId="3d2f8cda-161d-4201-847b-71fb943e9dc2" providerId="ADAL" clId="{8DF4AE3E-786A-4A58-B7E8-F9ED0C3D7BD5}" dt="2024-06-13T15:14:30.321" v="524" actId="1037"/>
          <ac:spMkLst>
            <pc:docMk/>
            <pc:sldMk cId="1019029100" sldId="258"/>
            <ac:spMk id="3" creationId="{E324FDE2-E8EE-48F8-90D1-5AF3E534F20D}"/>
          </ac:spMkLst>
        </pc:spChg>
      </pc:sldChg>
      <pc:sldChg chg="addSp delSp modSp mod">
        <pc:chgData name="Julina Macy" userId="3d2f8cda-161d-4201-847b-71fb943e9dc2" providerId="ADAL" clId="{8DF4AE3E-786A-4A58-B7E8-F9ED0C3D7BD5}" dt="2024-06-13T15:06:37.968" v="310"/>
        <pc:sldMkLst>
          <pc:docMk/>
          <pc:sldMk cId="3911632104" sldId="259"/>
        </pc:sldMkLst>
        <pc:spChg chg="mod">
          <ac:chgData name="Julina Macy" userId="3d2f8cda-161d-4201-847b-71fb943e9dc2" providerId="ADAL" clId="{8DF4AE3E-786A-4A58-B7E8-F9ED0C3D7BD5}" dt="2024-06-13T15:05:26.094" v="243" actId="14100"/>
          <ac:spMkLst>
            <pc:docMk/>
            <pc:sldMk cId="3911632104" sldId="259"/>
            <ac:spMk id="3" creationId="{7A4CAD34-953E-4F18-A5DB-19D18CE6678B}"/>
          </ac:spMkLst>
        </pc:spChg>
        <pc:spChg chg="mod">
          <ac:chgData name="Julina Macy" userId="3d2f8cda-161d-4201-847b-71fb943e9dc2" providerId="ADAL" clId="{8DF4AE3E-786A-4A58-B7E8-F9ED0C3D7BD5}" dt="2024-06-13T15:05:14.980" v="239" actId="14100"/>
          <ac:spMkLst>
            <pc:docMk/>
            <pc:sldMk cId="3911632104" sldId="259"/>
            <ac:spMk id="4" creationId="{5218EC85-37E8-4C1A-B8A1-AE5C357957EF}"/>
          </ac:spMkLst>
        </pc:spChg>
        <pc:spChg chg="add del mod">
          <ac:chgData name="Julina Macy" userId="3d2f8cda-161d-4201-847b-71fb943e9dc2" providerId="ADAL" clId="{8DF4AE3E-786A-4A58-B7E8-F9ED0C3D7BD5}" dt="2024-06-13T15:06:37.194" v="309" actId="478"/>
          <ac:spMkLst>
            <pc:docMk/>
            <pc:sldMk cId="3911632104" sldId="259"/>
            <ac:spMk id="5" creationId="{5576F98A-96B1-455C-A25F-763C44BAEE54}"/>
          </ac:spMkLst>
        </pc:spChg>
        <pc:spChg chg="add mod">
          <ac:chgData name="Julina Macy" userId="3d2f8cda-161d-4201-847b-71fb943e9dc2" providerId="ADAL" clId="{8DF4AE3E-786A-4A58-B7E8-F9ED0C3D7BD5}" dt="2024-06-13T15:06:37.968" v="310"/>
          <ac:spMkLst>
            <pc:docMk/>
            <pc:sldMk cId="3911632104" sldId="259"/>
            <ac:spMk id="10" creationId="{F823328F-3174-48BB-98F5-0DC7707EEE04}"/>
          </ac:spMkLst>
        </pc:spChg>
        <pc:picChg chg="add del mod">
          <ac:chgData name="Julina Macy" userId="3d2f8cda-161d-4201-847b-71fb943e9dc2" providerId="ADAL" clId="{8DF4AE3E-786A-4A58-B7E8-F9ED0C3D7BD5}" dt="2024-06-13T15:06:33.748" v="304" actId="478"/>
          <ac:picMkLst>
            <pc:docMk/>
            <pc:sldMk cId="3911632104" sldId="259"/>
            <ac:picMk id="6" creationId="{657E41C7-3E5F-4F91-A638-417721225213}"/>
          </ac:picMkLst>
        </pc:picChg>
        <pc:picChg chg="add del mod">
          <ac:chgData name="Julina Macy" userId="3d2f8cda-161d-4201-847b-71fb943e9dc2" providerId="ADAL" clId="{8DF4AE3E-786A-4A58-B7E8-F9ED0C3D7BD5}" dt="2024-06-13T15:06:34.354" v="305" actId="478"/>
          <ac:picMkLst>
            <pc:docMk/>
            <pc:sldMk cId="3911632104" sldId="259"/>
            <ac:picMk id="7" creationId="{A0909C84-D3A8-41CE-AD27-4B3F934C0583}"/>
          </ac:picMkLst>
        </pc:picChg>
        <pc:picChg chg="add del mod">
          <ac:chgData name="Julina Macy" userId="3d2f8cda-161d-4201-847b-71fb943e9dc2" providerId="ADAL" clId="{8DF4AE3E-786A-4A58-B7E8-F9ED0C3D7BD5}" dt="2024-06-13T15:06:34.842" v="306" actId="478"/>
          <ac:picMkLst>
            <pc:docMk/>
            <pc:sldMk cId="3911632104" sldId="259"/>
            <ac:picMk id="8" creationId="{553FF95C-79EC-439E-A8B1-AB413F2531C6}"/>
          </ac:picMkLst>
        </pc:picChg>
        <pc:picChg chg="add del mod">
          <ac:chgData name="Julina Macy" userId="3d2f8cda-161d-4201-847b-71fb943e9dc2" providerId="ADAL" clId="{8DF4AE3E-786A-4A58-B7E8-F9ED0C3D7BD5}" dt="2024-06-13T15:06:35.250" v="307" actId="478"/>
          <ac:picMkLst>
            <pc:docMk/>
            <pc:sldMk cId="3911632104" sldId="259"/>
            <ac:picMk id="9" creationId="{BD2C71F5-B8A0-429B-A2D7-476F5C5DEF18}"/>
          </ac:picMkLst>
        </pc:picChg>
        <pc:picChg chg="add mod">
          <ac:chgData name="Julina Macy" userId="3d2f8cda-161d-4201-847b-71fb943e9dc2" providerId="ADAL" clId="{8DF4AE3E-786A-4A58-B7E8-F9ED0C3D7BD5}" dt="2024-06-13T15:06:37.968" v="310"/>
          <ac:picMkLst>
            <pc:docMk/>
            <pc:sldMk cId="3911632104" sldId="259"/>
            <ac:picMk id="11" creationId="{E3EB8749-6B86-4CEF-B440-E14989819CF0}"/>
          </ac:picMkLst>
        </pc:picChg>
        <pc:picChg chg="add mod">
          <ac:chgData name="Julina Macy" userId="3d2f8cda-161d-4201-847b-71fb943e9dc2" providerId="ADAL" clId="{8DF4AE3E-786A-4A58-B7E8-F9ED0C3D7BD5}" dt="2024-06-13T15:06:37.968" v="310"/>
          <ac:picMkLst>
            <pc:docMk/>
            <pc:sldMk cId="3911632104" sldId="259"/>
            <ac:picMk id="12" creationId="{06539E83-F168-4AE6-8DD5-277992059704}"/>
          </ac:picMkLst>
        </pc:picChg>
        <pc:picChg chg="add mod">
          <ac:chgData name="Julina Macy" userId="3d2f8cda-161d-4201-847b-71fb943e9dc2" providerId="ADAL" clId="{8DF4AE3E-786A-4A58-B7E8-F9ED0C3D7BD5}" dt="2024-06-13T15:06:37.968" v="310"/>
          <ac:picMkLst>
            <pc:docMk/>
            <pc:sldMk cId="3911632104" sldId="259"/>
            <ac:picMk id="13" creationId="{31A1B03B-0951-476F-89AD-47AFC92AC1B9}"/>
          </ac:picMkLst>
        </pc:picChg>
        <pc:picChg chg="add mod">
          <ac:chgData name="Julina Macy" userId="3d2f8cda-161d-4201-847b-71fb943e9dc2" providerId="ADAL" clId="{8DF4AE3E-786A-4A58-B7E8-F9ED0C3D7BD5}" dt="2024-06-13T15:06:37.968" v="310"/>
          <ac:picMkLst>
            <pc:docMk/>
            <pc:sldMk cId="3911632104" sldId="259"/>
            <ac:picMk id="14" creationId="{32DFECE3-2F8E-45AF-AA12-823159127AF1}"/>
          </ac:picMkLst>
        </pc:picChg>
      </pc:sldChg>
      <pc:sldChg chg="addSp modSp mod">
        <pc:chgData name="Julina Macy" userId="3d2f8cda-161d-4201-847b-71fb943e9dc2" providerId="ADAL" clId="{8DF4AE3E-786A-4A58-B7E8-F9ED0C3D7BD5}" dt="2024-06-13T15:04:52.289" v="204" actId="1076"/>
        <pc:sldMkLst>
          <pc:docMk/>
          <pc:sldMk cId="3628780435" sldId="260"/>
        </pc:sldMkLst>
        <pc:spChg chg="mod">
          <ac:chgData name="Julina Macy" userId="3d2f8cda-161d-4201-847b-71fb943e9dc2" providerId="ADAL" clId="{8DF4AE3E-786A-4A58-B7E8-F9ED0C3D7BD5}" dt="2024-06-13T15:04:29.876" v="199" actId="20577"/>
          <ac:spMkLst>
            <pc:docMk/>
            <pc:sldMk cId="3628780435" sldId="260"/>
            <ac:spMk id="2" creationId="{8FCADAF5-277D-40BD-898C-66E47B421259}"/>
          </ac:spMkLst>
        </pc:spChg>
        <pc:spChg chg="mod">
          <ac:chgData name="Julina Macy" userId="3d2f8cda-161d-4201-847b-71fb943e9dc2" providerId="ADAL" clId="{8DF4AE3E-786A-4A58-B7E8-F9ED0C3D7BD5}" dt="2024-06-13T15:04:21.052" v="197" actId="20577"/>
          <ac:spMkLst>
            <pc:docMk/>
            <pc:sldMk cId="3628780435" sldId="260"/>
            <ac:spMk id="3" creationId="{956AACCC-D0DC-42A9-97BE-3C640B01DD34}"/>
          </ac:spMkLst>
        </pc:spChg>
        <pc:picChg chg="add mod">
          <ac:chgData name="Julina Macy" userId="3d2f8cda-161d-4201-847b-71fb943e9dc2" providerId="ADAL" clId="{8DF4AE3E-786A-4A58-B7E8-F9ED0C3D7BD5}" dt="2024-06-13T15:04:43.692" v="201" actId="1076"/>
          <ac:picMkLst>
            <pc:docMk/>
            <pc:sldMk cId="3628780435" sldId="260"/>
            <ac:picMk id="4" creationId="{0558A256-8C82-43F5-8824-14F3D92C8B6C}"/>
          </ac:picMkLst>
        </pc:picChg>
        <pc:picChg chg="add mod">
          <ac:chgData name="Julina Macy" userId="3d2f8cda-161d-4201-847b-71fb943e9dc2" providerId="ADAL" clId="{8DF4AE3E-786A-4A58-B7E8-F9ED0C3D7BD5}" dt="2024-06-13T15:04:52.289" v="204" actId="1076"/>
          <ac:picMkLst>
            <pc:docMk/>
            <pc:sldMk cId="3628780435" sldId="260"/>
            <ac:picMk id="5" creationId="{3BF5ACE7-828F-42F7-A0CD-D73D524B4471}"/>
          </ac:picMkLst>
        </pc:picChg>
        <pc:picChg chg="add mod">
          <ac:chgData name="Julina Macy" userId="3d2f8cda-161d-4201-847b-71fb943e9dc2" providerId="ADAL" clId="{8DF4AE3E-786A-4A58-B7E8-F9ED0C3D7BD5}" dt="2024-06-13T15:04:52.289" v="204" actId="1076"/>
          <ac:picMkLst>
            <pc:docMk/>
            <pc:sldMk cId="3628780435" sldId="260"/>
            <ac:picMk id="6" creationId="{433F302B-EE38-4D5C-93EB-20920297CB07}"/>
          </ac:picMkLst>
        </pc:picChg>
      </pc:sldChg>
      <pc:sldChg chg="addSp delSp modSp add mod">
        <pc:chgData name="Julina Macy" userId="3d2f8cda-161d-4201-847b-71fb943e9dc2" providerId="ADAL" clId="{8DF4AE3E-786A-4A58-B7E8-F9ED0C3D7BD5}" dt="2024-06-13T15:06:51.570" v="311" actId="948"/>
        <pc:sldMkLst>
          <pc:docMk/>
          <pc:sldMk cId="4139255434" sldId="261"/>
        </pc:sldMkLst>
        <pc:spChg chg="del mod">
          <ac:chgData name="Julina Macy" userId="3d2f8cda-161d-4201-847b-71fb943e9dc2" providerId="ADAL" clId="{8DF4AE3E-786A-4A58-B7E8-F9ED0C3D7BD5}" dt="2024-06-13T15:06:04.176" v="259"/>
          <ac:spMkLst>
            <pc:docMk/>
            <pc:sldMk cId="4139255434" sldId="261"/>
            <ac:spMk id="3" creationId="{7A4CAD34-953E-4F18-A5DB-19D18CE6678B}"/>
          </ac:spMkLst>
        </pc:spChg>
        <pc:spChg chg="mod">
          <ac:chgData name="Julina Macy" userId="3d2f8cda-161d-4201-847b-71fb943e9dc2" providerId="ADAL" clId="{8DF4AE3E-786A-4A58-B7E8-F9ED0C3D7BD5}" dt="2024-06-13T15:05:56.778" v="257" actId="20577"/>
          <ac:spMkLst>
            <pc:docMk/>
            <pc:sldMk cId="4139255434" sldId="261"/>
            <ac:spMk id="4" creationId="{5218EC85-37E8-4C1A-B8A1-AE5C357957EF}"/>
          </ac:spMkLst>
        </pc:spChg>
        <pc:spChg chg="add del mod">
          <ac:chgData name="Julina Macy" userId="3d2f8cda-161d-4201-847b-71fb943e9dc2" providerId="ADAL" clId="{8DF4AE3E-786A-4A58-B7E8-F9ED0C3D7BD5}" dt="2024-06-13T15:05:51.443" v="247" actId="478"/>
          <ac:spMkLst>
            <pc:docMk/>
            <pc:sldMk cId="4139255434" sldId="261"/>
            <ac:spMk id="5" creationId="{A8AB5FA0-BA94-49C6-8FA1-A6F9C6DC1138}"/>
          </ac:spMkLst>
        </pc:spChg>
        <pc:spChg chg="add mod">
          <ac:chgData name="Julina Macy" userId="3d2f8cda-161d-4201-847b-71fb943e9dc2" providerId="ADAL" clId="{8DF4AE3E-786A-4A58-B7E8-F9ED0C3D7BD5}" dt="2024-06-13T15:06:51.570" v="311" actId="948"/>
          <ac:spMkLst>
            <pc:docMk/>
            <pc:sldMk cId="4139255434" sldId="261"/>
            <ac:spMk id="10" creationId="{9E34EC28-6FD4-4387-95D0-4ACC21C110B6}"/>
          </ac:spMkLst>
        </pc:spChg>
        <pc:spChg chg="add mod">
          <ac:chgData name="Julina Macy" userId="3d2f8cda-161d-4201-847b-71fb943e9dc2" providerId="ADAL" clId="{8DF4AE3E-786A-4A58-B7E8-F9ED0C3D7BD5}" dt="2024-06-13T15:06:30.539" v="303" actId="1036"/>
          <ac:spMkLst>
            <pc:docMk/>
            <pc:sldMk cId="4139255434" sldId="261"/>
            <ac:spMk id="11" creationId="{4F41BDBE-C090-4BD9-BD03-90F6AAD0CD21}"/>
          </ac:spMkLst>
        </pc:spChg>
        <pc:picChg chg="add del mod">
          <ac:chgData name="Julina Macy" userId="3d2f8cda-161d-4201-847b-71fb943e9dc2" providerId="ADAL" clId="{8DF4AE3E-786A-4A58-B7E8-F9ED0C3D7BD5}" dt="2024-06-13T15:05:51.443" v="247" actId="478"/>
          <ac:picMkLst>
            <pc:docMk/>
            <pc:sldMk cId="4139255434" sldId="261"/>
            <ac:picMk id="6" creationId="{80DF5994-F847-4980-B892-52CFBC33D451}"/>
          </ac:picMkLst>
        </pc:picChg>
        <pc:picChg chg="add del mod">
          <ac:chgData name="Julina Macy" userId="3d2f8cda-161d-4201-847b-71fb943e9dc2" providerId="ADAL" clId="{8DF4AE3E-786A-4A58-B7E8-F9ED0C3D7BD5}" dt="2024-06-13T15:05:51.443" v="247" actId="478"/>
          <ac:picMkLst>
            <pc:docMk/>
            <pc:sldMk cId="4139255434" sldId="261"/>
            <ac:picMk id="7" creationId="{BE37A0CE-C5CA-4DF7-AA48-AE5524907A4C}"/>
          </ac:picMkLst>
        </pc:picChg>
        <pc:picChg chg="add del mod">
          <ac:chgData name="Julina Macy" userId="3d2f8cda-161d-4201-847b-71fb943e9dc2" providerId="ADAL" clId="{8DF4AE3E-786A-4A58-B7E8-F9ED0C3D7BD5}" dt="2024-06-13T15:05:51.443" v="247" actId="478"/>
          <ac:picMkLst>
            <pc:docMk/>
            <pc:sldMk cId="4139255434" sldId="261"/>
            <ac:picMk id="8" creationId="{9FC558BA-C50F-4A5A-AAD8-A99733EFE628}"/>
          </ac:picMkLst>
        </pc:picChg>
        <pc:picChg chg="add del mod">
          <ac:chgData name="Julina Macy" userId="3d2f8cda-161d-4201-847b-71fb943e9dc2" providerId="ADAL" clId="{8DF4AE3E-786A-4A58-B7E8-F9ED0C3D7BD5}" dt="2024-06-13T15:05:51.443" v="247" actId="478"/>
          <ac:picMkLst>
            <pc:docMk/>
            <pc:sldMk cId="4139255434" sldId="261"/>
            <ac:picMk id="9" creationId="{BC633822-109D-49C4-8835-C674E5F20295}"/>
          </ac:picMkLst>
        </pc:picChg>
        <pc:picChg chg="add mod">
          <ac:chgData name="Julina Macy" userId="3d2f8cda-161d-4201-847b-71fb943e9dc2" providerId="ADAL" clId="{8DF4AE3E-786A-4A58-B7E8-F9ED0C3D7BD5}" dt="2024-06-13T15:06:30.539" v="303" actId="1036"/>
          <ac:picMkLst>
            <pc:docMk/>
            <pc:sldMk cId="4139255434" sldId="261"/>
            <ac:picMk id="12" creationId="{A709E10A-56F5-4327-8D68-AD4115F82149}"/>
          </ac:picMkLst>
        </pc:picChg>
        <pc:picChg chg="add mod">
          <ac:chgData name="Julina Macy" userId="3d2f8cda-161d-4201-847b-71fb943e9dc2" providerId="ADAL" clId="{8DF4AE3E-786A-4A58-B7E8-F9ED0C3D7BD5}" dt="2024-06-13T15:06:30.539" v="303" actId="1036"/>
          <ac:picMkLst>
            <pc:docMk/>
            <pc:sldMk cId="4139255434" sldId="261"/>
            <ac:picMk id="13" creationId="{D240E500-C349-4EA3-BB63-2486F7F4C308}"/>
          </ac:picMkLst>
        </pc:picChg>
        <pc:picChg chg="add mod">
          <ac:chgData name="Julina Macy" userId="3d2f8cda-161d-4201-847b-71fb943e9dc2" providerId="ADAL" clId="{8DF4AE3E-786A-4A58-B7E8-F9ED0C3D7BD5}" dt="2024-06-13T15:06:30.539" v="303" actId="1036"/>
          <ac:picMkLst>
            <pc:docMk/>
            <pc:sldMk cId="4139255434" sldId="261"/>
            <ac:picMk id="14" creationId="{8C931DA5-DE79-4C93-9C78-94B39566C5E0}"/>
          </ac:picMkLst>
        </pc:picChg>
        <pc:picChg chg="add mod">
          <ac:chgData name="Julina Macy" userId="3d2f8cda-161d-4201-847b-71fb943e9dc2" providerId="ADAL" clId="{8DF4AE3E-786A-4A58-B7E8-F9ED0C3D7BD5}" dt="2024-06-13T15:06:30.539" v="303" actId="1036"/>
          <ac:picMkLst>
            <pc:docMk/>
            <pc:sldMk cId="4139255434" sldId="261"/>
            <ac:picMk id="15" creationId="{50398B6E-6D9A-4CD4-A9AE-7BF80DC645D7}"/>
          </ac:picMkLst>
        </pc:picChg>
      </pc:sldChg>
      <pc:sldChg chg="addSp delSp modSp add mod">
        <pc:chgData name="Julina Macy" userId="3d2f8cda-161d-4201-847b-71fb943e9dc2" providerId="ADAL" clId="{8DF4AE3E-786A-4A58-B7E8-F9ED0C3D7BD5}" dt="2024-06-13T15:08:10.911" v="343" actId="1076"/>
        <pc:sldMkLst>
          <pc:docMk/>
          <pc:sldMk cId="1314664570" sldId="262"/>
        </pc:sldMkLst>
        <pc:spChg chg="del">
          <ac:chgData name="Julina Macy" userId="3d2f8cda-161d-4201-847b-71fb943e9dc2" providerId="ADAL" clId="{8DF4AE3E-786A-4A58-B7E8-F9ED0C3D7BD5}" dt="2024-06-13T15:07:41.036" v="340" actId="478"/>
          <ac:spMkLst>
            <pc:docMk/>
            <pc:sldMk cId="1314664570" sldId="262"/>
            <ac:spMk id="2" creationId="{8FCADAF5-277D-40BD-898C-66E47B421259}"/>
          </ac:spMkLst>
        </pc:spChg>
        <pc:spChg chg="mod">
          <ac:chgData name="Julina Macy" userId="3d2f8cda-161d-4201-847b-71fb943e9dc2" providerId="ADAL" clId="{8DF4AE3E-786A-4A58-B7E8-F9ED0C3D7BD5}" dt="2024-06-13T15:07:32.515" v="336" actId="20577"/>
          <ac:spMkLst>
            <pc:docMk/>
            <pc:sldMk cId="1314664570" sldId="262"/>
            <ac:spMk id="3" creationId="{956AACCC-D0DC-42A9-97BE-3C640B01DD34}"/>
          </ac:spMkLst>
        </pc:spChg>
        <pc:spChg chg="add del mod">
          <ac:chgData name="Julina Macy" userId="3d2f8cda-161d-4201-847b-71fb943e9dc2" providerId="ADAL" clId="{8DF4AE3E-786A-4A58-B7E8-F9ED0C3D7BD5}" dt="2024-06-13T15:08:05.474" v="341" actId="478"/>
          <ac:spMkLst>
            <pc:docMk/>
            <pc:sldMk cId="1314664570" sldId="262"/>
            <ac:spMk id="8" creationId="{0984A006-52F4-4B59-B1CB-8DF358EB3C94}"/>
          </ac:spMkLst>
        </pc:spChg>
        <pc:spChg chg="add mod">
          <ac:chgData name="Julina Macy" userId="3d2f8cda-161d-4201-847b-71fb943e9dc2" providerId="ADAL" clId="{8DF4AE3E-786A-4A58-B7E8-F9ED0C3D7BD5}" dt="2024-06-13T15:08:05.951" v="342"/>
          <ac:spMkLst>
            <pc:docMk/>
            <pc:sldMk cId="1314664570" sldId="262"/>
            <ac:spMk id="15" creationId="{13E9C687-8721-43F5-91C7-DC5A9585003C}"/>
          </ac:spMkLst>
        </pc:spChg>
        <pc:spChg chg="add mod">
          <ac:chgData name="Julina Macy" userId="3d2f8cda-161d-4201-847b-71fb943e9dc2" providerId="ADAL" clId="{8DF4AE3E-786A-4A58-B7E8-F9ED0C3D7BD5}" dt="2024-06-13T15:08:05.951" v="342"/>
          <ac:spMkLst>
            <pc:docMk/>
            <pc:sldMk cId="1314664570" sldId="262"/>
            <ac:spMk id="16" creationId="{C2B428E3-B8DC-47A5-8A61-A7842AD799A5}"/>
          </ac:spMkLst>
        </pc:spChg>
        <pc:spChg chg="add mod">
          <ac:chgData name="Julina Macy" userId="3d2f8cda-161d-4201-847b-71fb943e9dc2" providerId="ADAL" clId="{8DF4AE3E-786A-4A58-B7E8-F9ED0C3D7BD5}" dt="2024-06-13T15:08:05.951" v="342"/>
          <ac:spMkLst>
            <pc:docMk/>
            <pc:sldMk cId="1314664570" sldId="262"/>
            <ac:spMk id="17" creationId="{57359AB9-0E59-46A5-AE24-10032A764391}"/>
          </ac:spMkLst>
        </pc:spChg>
        <pc:spChg chg="add mod">
          <ac:chgData name="Julina Macy" userId="3d2f8cda-161d-4201-847b-71fb943e9dc2" providerId="ADAL" clId="{8DF4AE3E-786A-4A58-B7E8-F9ED0C3D7BD5}" dt="2024-06-13T15:08:05.951" v="342"/>
          <ac:spMkLst>
            <pc:docMk/>
            <pc:sldMk cId="1314664570" sldId="262"/>
            <ac:spMk id="18" creationId="{2514FDEE-8593-451C-94A6-41B2B497FF9A}"/>
          </ac:spMkLst>
        </pc:spChg>
        <pc:spChg chg="add mod">
          <ac:chgData name="Julina Macy" userId="3d2f8cda-161d-4201-847b-71fb943e9dc2" providerId="ADAL" clId="{8DF4AE3E-786A-4A58-B7E8-F9ED0C3D7BD5}" dt="2024-06-13T15:08:05.951" v="342"/>
          <ac:spMkLst>
            <pc:docMk/>
            <pc:sldMk cId="1314664570" sldId="262"/>
            <ac:spMk id="19" creationId="{AC3613C8-FBE4-4A0A-A7C5-53E20B112F78}"/>
          </ac:spMkLst>
        </pc:spChg>
        <pc:spChg chg="add mod">
          <ac:chgData name="Julina Macy" userId="3d2f8cda-161d-4201-847b-71fb943e9dc2" providerId="ADAL" clId="{8DF4AE3E-786A-4A58-B7E8-F9ED0C3D7BD5}" dt="2024-06-13T15:08:05.951" v="342"/>
          <ac:spMkLst>
            <pc:docMk/>
            <pc:sldMk cId="1314664570" sldId="262"/>
            <ac:spMk id="20" creationId="{B97D9218-7F62-4FAA-9B14-BD2D40255DB8}"/>
          </ac:spMkLst>
        </pc:spChg>
        <pc:spChg chg="add mod">
          <ac:chgData name="Julina Macy" userId="3d2f8cda-161d-4201-847b-71fb943e9dc2" providerId="ADAL" clId="{8DF4AE3E-786A-4A58-B7E8-F9ED0C3D7BD5}" dt="2024-06-13T15:08:05.951" v="342"/>
          <ac:spMkLst>
            <pc:docMk/>
            <pc:sldMk cId="1314664570" sldId="262"/>
            <ac:spMk id="21" creationId="{C516FED4-AB7E-47D8-B76C-C945CE935ABE}"/>
          </ac:spMkLst>
        </pc:spChg>
        <pc:spChg chg="add mod">
          <ac:chgData name="Julina Macy" userId="3d2f8cda-161d-4201-847b-71fb943e9dc2" providerId="ADAL" clId="{8DF4AE3E-786A-4A58-B7E8-F9ED0C3D7BD5}" dt="2024-06-13T15:08:05.951" v="342"/>
          <ac:spMkLst>
            <pc:docMk/>
            <pc:sldMk cId="1314664570" sldId="262"/>
            <ac:spMk id="22" creationId="{F73809B2-5802-41F2-9D2B-5D0E8BE15CB8}"/>
          </ac:spMkLst>
        </pc:spChg>
        <pc:spChg chg="add mod">
          <ac:chgData name="Julina Macy" userId="3d2f8cda-161d-4201-847b-71fb943e9dc2" providerId="ADAL" clId="{8DF4AE3E-786A-4A58-B7E8-F9ED0C3D7BD5}" dt="2024-06-13T15:08:05.951" v="342"/>
          <ac:spMkLst>
            <pc:docMk/>
            <pc:sldMk cId="1314664570" sldId="262"/>
            <ac:spMk id="23" creationId="{7794D896-82DD-4568-A6FE-4663A0288788}"/>
          </ac:spMkLst>
        </pc:spChg>
        <pc:spChg chg="add mod">
          <ac:chgData name="Julina Macy" userId="3d2f8cda-161d-4201-847b-71fb943e9dc2" providerId="ADAL" clId="{8DF4AE3E-786A-4A58-B7E8-F9ED0C3D7BD5}" dt="2024-06-13T15:08:05.951" v="342"/>
          <ac:spMkLst>
            <pc:docMk/>
            <pc:sldMk cId="1314664570" sldId="262"/>
            <ac:spMk id="24" creationId="{8BF96423-2452-458D-BDDC-514ECCAB8E1E}"/>
          </ac:spMkLst>
        </pc:spChg>
        <pc:spChg chg="add mod">
          <ac:chgData name="Julina Macy" userId="3d2f8cda-161d-4201-847b-71fb943e9dc2" providerId="ADAL" clId="{8DF4AE3E-786A-4A58-B7E8-F9ED0C3D7BD5}" dt="2024-06-13T15:08:10.911" v="343" actId="1076"/>
          <ac:spMkLst>
            <pc:docMk/>
            <pc:sldMk cId="1314664570" sldId="262"/>
            <ac:spMk id="25" creationId="{E1E1135C-EDAC-4081-80B2-0DFFB40D99CB}"/>
          </ac:spMkLst>
        </pc:spChg>
        <pc:picChg chg="del">
          <ac:chgData name="Julina Macy" userId="3d2f8cda-161d-4201-847b-71fb943e9dc2" providerId="ADAL" clId="{8DF4AE3E-786A-4A58-B7E8-F9ED0C3D7BD5}" dt="2024-06-13T15:07:37.705" v="337" actId="478"/>
          <ac:picMkLst>
            <pc:docMk/>
            <pc:sldMk cId="1314664570" sldId="262"/>
            <ac:picMk id="4" creationId="{0558A256-8C82-43F5-8824-14F3D92C8B6C}"/>
          </ac:picMkLst>
        </pc:picChg>
        <pc:picChg chg="del">
          <ac:chgData name="Julina Macy" userId="3d2f8cda-161d-4201-847b-71fb943e9dc2" providerId="ADAL" clId="{8DF4AE3E-786A-4A58-B7E8-F9ED0C3D7BD5}" dt="2024-06-13T15:07:38.329" v="338" actId="478"/>
          <ac:picMkLst>
            <pc:docMk/>
            <pc:sldMk cId="1314664570" sldId="262"/>
            <ac:picMk id="5" creationId="{3BF5ACE7-828F-42F7-A0CD-D73D524B4471}"/>
          </ac:picMkLst>
        </pc:picChg>
        <pc:picChg chg="del">
          <ac:chgData name="Julina Macy" userId="3d2f8cda-161d-4201-847b-71fb943e9dc2" providerId="ADAL" clId="{8DF4AE3E-786A-4A58-B7E8-F9ED0C3D7BD5}" dt="2024-06-13T15:07:38.666" v="339" actId="478"/>
          <ac:picMkLst>
            <pc:docMk/>
            <pc:sldMk cId="1314664570" sldId="262"/>
            <ac:picMk id="6" creationId="{433F302B-EE38-4D5C-93EB-20920297CB07}"/>
          </ac:picMkLst>
        </pc:picChg>
        <pc:picChg chg="add mod">
          <ac:chgData name="Julina Macy" userId="3d2f8cda-161d-4201-847b-71fb943e9dc2" providerId="ADAL" clId="{8DF4AE3E-786A-4A58-B7E8-F9ED0C3D7BD5}" dt="2024-06-13T15:08:05.951" v="342"/>
          <ac:picMkLst>
            <pc:docMk/>
            <pc:sldMk cId="1314664570" sldId="262"/>
            <ac:picMk id="9" creationId="{7D17278F-3576-4DB1-8E3E-2CBC51704DD4}"/>
          </ac:picMkLst>
        </pc:picChg>
        <pc:cxnChg chg="add mod">
          <ac:chgData name="Julina Macy" userId="3d2f8cda-161d-4201-847b-71fb943e9dc2" providerId="ADAL" clId="{8DF4AE3E-786A-4A58-B7E8-F9ED0C3D7BD5}" dt="2024-06-13T15:08:05.951" v="342"/>
          <ac:cxnSpMkLst>
            <pc:docMk/>
            <pc:sldMk cId="1314664570" sldId="262"/>
            <ac:cxnSpMk id="10" creationId="{AFEAE830-D102-42B3-87CD-00E240100F20}"/>
          </ac:cxnSpMkLst>
        </pc:cxnChg>
        <pc:cxnChg chg="add mod">
          <ac:chgData name="Julina Macy" userId="3d2f8cda-161d-4201-847b-71fb943e9dc2" providerId="ADAL" clId="{8DF4AE3E-786A-4A58-B7E8-F9ED0C3D7BD5}" dt="2024-06-13T15:08:05.951" v="342"/>
          <ac:cxnSpMkLst>
            <pc:docMk/>
            <pc:sldMk cId="1314664570" sldId="262"/>
            <ac:cxnSpMk id="11" creationId="{1BCE563D-DBBB-47E0-9FFB-30CB08B27F74}"/>
          </ac:cxnSpMkLst>
        </pc:cxnChg>
        <pc:cxnChg chg="add mod">
          <ac:chgData name="Julina Macy" userId="3d2f8cda-161d-4201-847b-71fb943e9dc2" providerId="ADAL" clId="{8DF4AE3E-786A-4A58-B7E8-F9ED0C3D7BD5}" dt="2024-06-13T15:08:05.951" v="342"/>
          <ac:cxnSpMkLst>
            <pc:docMk/>
            <pc:sldMk cId="1314664570" sldId="262"/>
            <ac:cxnSpMk id="12" creationId="{F5C623C7-45E1-4F3C-ACDD-B2E1D7DA4C99}"/>
          </ac:cxnSpMkLst>
        </pc:cxnChg>
        <pc:cxnChg chg="add mod">
          <ac:chgData name="Julina Macy" userId="3d2f8cda-161d-4201-847b-71fb943e9dc2" providerId="ADAL" clId="{8DF4AE3E-786A-4A58-B7E8-F9ED0C3D7BD5}" dt="2024-06-13T15:08:05.951" v="342"/>
          <ac:cxnSpMkLst>
            <pc:docMk/>
            <pc:sldMk cId="1314664570" sldId="262"/>
            <ac:cxnSpMk id="13" creationId="{AEA781AA-AAF0-4CEE-A94D-01CC8F1A484E}"/>
          </ac:cxnSpMkLst>
        </pc:cxnChg>
        <pc:cxnChg chg="add mod">
          <ac:chgData name="Julina Macy" userId="3d2f8cda-161d-4201-847b-71fb943e9dc2" providerId="ADAL" clId="{8DF4AE3E-786A-4A58-B7E8-F9ED0C3D7BD5}" dt="2024-06-13T15:08:05.951" v="342"/>
          <ac:cxnSpMkLst>
            <pc:docMk/>
            <pc:sldMk cId="1314664570" sldId="262"/>
            <ac:cxnSpMk id="14" creationId="{3A64E1B4-8066-4B78-88E4-FB242F84B854}"/>
          </ac:cxnSpMkLst>
        </pc:cxnChg>
      </pc:sldChg>
      <pc:sldChg chg="add del">
        <pc:chgData name="Julina Macy" userId="3d2f8cda-161d-4201-847b-71fb943e9dc2" providerId="ADAL" clId="{8DF4AE3E-786A-4A58-B7E8-F9ED0C3D7BD5}" dt="2024-06-13T15:07:15.490" v="312" actId="47"/>
        <pc:sldMkLst>
          <pc:docMk/>
          <pc:sldMk cId="2360536528" sldId="262"/>
        </pc:sldMkLst>
      </pc:sldChg>
      <pc:sldChg chg="addSp delSp modSp new mod modClrScheme chgLayout">
        <pc:chgData name="Julina Macy" userId="3d2f8cda-161d-4201-847b-71fb943e9dc2" providerId="ADAL" clId="{8DF4AE3E-786A-4A58-B7E8-F9ED0C3D7BD5}" dt="2024-06-13T15:12:20.572" v="492"/>
        <pc:sldMkLst>
          <pc:docMk/>
          <pc:sldMk cId="209595849" sldId="263"/>
        </pc:sldMkLst>
        <pc:spChg chg="del mod ord">
          <ac:chgData name="Julina Macy" userId="3d2f8cda-161d-4201-847b-71fb943e9dc2" providerId="ADAL" clId="{8DF4AE3E-786A-4A58-B7E8-F9ED0C3D7BD5}" dt="2024-06-13T15:10:33.545" v="366" actId="700"/>
          <ac:spMkLst>
            <pc:docMk/>
            <pc:sldMk cId="209595849" sldId="263"/>
            <ac:spMk id="2" creationId="{79AFE888-B74D-4668-9353-4CF733ECEE5B}"/>
          </ac:spMkLst>
        </pc:spChg>
        <pc:spChg chg="add mod ord">
          <ac:chgData name="Julina Macy" userId="3d2f8cda-161d-4201-847b-71fb943e9dc2" providerId="ADAL" clId="{8DF4AE3E-786A-4A58-B7E8-F9ED0C3D7BD5}" dt="2024-06-13T15:11:03.049" v="392" actId="12"/>
          <ac:spMkLst>
            <pc:docMk/>
            <pc:sldMk cId="209595849" sldId="263"/>
            <ac:spMk id="3" creationId="{3EF6A1BB-6BDA-4AB7-A874-F050C4CB1704}"/>
          </ac:spMkLst>
        </pc:spChg>
        <pc:spChg chg="add mod">
          <ac:chgData name="Julina Macy" userId="3d2f8cda-161d-4201-847b-71fb943e9dc2" providerId="ADAL" clId="{8DF4AE3E-786A-4A58-B7E8-F9ED0C3D7BD5}" dt="2024-06-13T15:10:51.596" v="390" actId="20577"/>
          <ac:spMkLst>
            <pc:docMk/>
            <pc:sldMk cId="209595849" sldId="263"/>
            <ac:spMk id="4" creationId="{837C374E-49EA-4482-8B9F-BD2B90B32537}"/>
          </ac:spMkLst>
        </pc:spChg>
        <pc:spChg chg="add mod">
          <ac:chgData name="Julina Macy" userId="3d2f8cda-161d-4201-847b-71fb943e9dc2" providerId="ADAL" clId="{8DF4AE3E-786A-4A58-B7E8-F9ED0C3D7BD5}" dt="2024-06-13T15:11:42.450" v="421" actId="1037"/>
          <ac:spMkLst>
            <pc:docMk/>
            <pc:sldMk cId="209595849" sldId="263"/>
            <ac:spMk id="5" creationId="{B9032554-C573-4F41-86EA-A8FE756CD241}"/>
          </ac:spMkLst>
        </pc:spChg>
        <pc:spChg chg="add mod">
          <ac:chgData name="Julina Macy" userId="3d2f8cda-161d-4201-847b-71fb943e9dc2" providerId="ADAL" clId="{8DF4AE3E-786A-4A58-B7E8-F9ED0C3D7BD5}" dt="2024-06-13T15:11:42.450" v="421" actId="1037"/>
          <ac:spMkLst>
            <pc:docMk/>
            <pc:sldMk cId="209595849" sldId="263"/>
            <ac:spMk id="8" creationId="{0E1C99E4-65A6-4061-A8EC-44C17B4F45FC}"/>
          </ac:spMkLst>
        </pc:spChg>
        <pc:picChg chg="add mod">
          <ac:chgData name="Julina Macy" userId="3d2f8cda-161d-4201-847b-71fb943e9dc2" providerId="ADAL" clId="{8DF4AE3E-786A-4A58-B7E8-F9ED0C3D7BD5}" dt="2024-06-13T15:12:09.724" v="490" actId="1036"/>
          <ac:picMkLst>
            <pc:docMk/>
            <pc:sldMk cId="209595849" sldId="263"/>
            <ac:picMk id="6" creationId="{DB375AE7-56C0-4394-9CFD-B1A250C540A8}"/>
          </ac:picMkLst>
        </pc:picChg>
        <pc:picChg chg="add mod">
          <ac:chgData name="Julina Macy" userId="3d2f8cda-161d-4201-847b-71fb943e9dc2" providerId="ADAL" clId="{8DF4AE3E-786A-4A58-B7E8-F9ED0C3D7BD5}" dt="2024-06-13T15:12:09.724" v="490" actId="1036"/>
          <ac:picMkLst>
            <pc:docMk/>
            <pc:sldMk cId="209595849" sldId="263"/>
            <ac:picMk id="7" creationId="{67696B72-B78F-42AA-A29C-02E5F68E7B13}"/>
          </ac:picMkLst>
        </pc:picChg>
        <pc:picChg chg="add mod">
          <ac:chgData name="Julina Macy" userId="3d2f8cda-161d-4201-847b-71fb943e9dc2" providerId="ADAL" clId="{8DF4AE3E-786A-4A58-B7E8-F9ED0C3D7BD5}" dt="2024-06-13T15:11:49.965" v="442" actId="1037"/>
          <ac:picMkLst>
            <pc:docMk/>
            <pc:sldMk cId="209595849" sldId="263"/>
            <ac:picMk id="9" creationId="{74579A7B-3ED2-4BB0-A3BF-646D1F4C927D}"/>
          </ac:picMkLst>
        </pc:picChg>
        <pc:picChg chg="add mod">
          <ac:chgData name="Julina Macy" userId="3d2f8cda-161d-4201-847b-71fb943e9dc2" providerId="ADAL" clId="{8DF4AE3E-786A-4A58-B7E8-F9ED0C3D7BD5}" dt="2024-06-13T15:11:49.965" v="442" actId="1037"/>
          <ac:picMkLst>
            <pc:docMk/>
            <pc:sldMk cId="209595849" sldId="263"/>
            <ac:picMk id="10" creationId="{C6512B5B-5DF4-4EAB-A81B-B91C976CCF9B}"/>
          </ac:picMkLst>
        </pc:picChg>
        <pc:picChg chg="add mod">
          <ac:chgData name="Julina Macy" userId="3d2f8cda-161d-4201-847b-71fb943e9dc2" providerId="ADAL" clId="{8DF4AE3E-786A-4A58-B7E8-F9ED0C3D7BD5}" dt="2024-06-13T15:11:35.541" v="402" actId="1038"/>
          <ac:picMkLst>
            <pc:docMk/>
            <pc:sldMk cId="209595849" sldId="263"/>
            <ac:picMk id="11" creationId="{8A0F532A-3D64-4427-90DC-97542E794363}"/>
          </ac:picMkLst>
        </pc:picChg>
        <pc:picChg chg="add mod">
          <ac:chgData name="Julina Macy" userId="3d2f8cda-161d-4201-847b-71fb943e9dc2" providerId="ADAL" clId="{8DF4AE3E-786A-4A58-B7E8-F9ED0C3D7BD5}" dt="2024-06-13T15:12:00.365" v="466" actId="1038"/>
          <ac:picMkLst>
            <pc:docMk/>
            <pc:sldMk cId="209595849" sldId="263"/>
            <ac:picMk id="12" creationId="{6169CA85-0EB8-4EAE-BAFA-677AAF204FAD}"/>
          </ac:picMkLst>
        </pc:picChg>
        <pc:picChg chg="add del mod">
          <ac:chgData name="Julina Macy" userId="3d2f8cda-161d-4201-847b-71fb943e9dc2" providerId="ADAL" clId="{8DF4AE3E-786A-4A58-B7E8-F9ED0C3D7BD5}" dt="2024-06-13T15:12:20.572" v="492"/>
          <ac:picMkLst>
            <pc:docMk/>
            <pc:sldMk cId="209595849" sldId="263"/>
            <ac:picMk id="13" creationId="{8644891F-3D48-4C49-9EFD-997DFD0B6DB6}"/>
          </ac:picMkLst>
        </pc:picChg>
        <pc:picChg chg="add del mod">
          <ac:chgData name="Julina Macy" userId="3d2f8cda-161d-4201-847b-71fb943e9dc2" providerId="ADAL" clId="{8DF4AE3E-786A-4A58-B7E8-F9ED0C3D7BD5}" dt="2024-06-13T15:12:20.572" v="492"/>
          <ac:picMkLst>
            <pc:docMk/>
            <pc:sldMk cId="209595849" sldId="263"/>
            <ac:picMk id="14" creationId="{7CE03E2C-4D11-4AA0-9CE0-B26D9AA707C5}"/>
          </ac:picMkLst>
        </pc:picChg>
      </pc:sldChg>
      <pc:sldChg chg="addSp modSp add mod">
        <pc:chgData name="Julina Macy" userId="3d2f8cda-161d-4201-847b-71fb943e9dc2" providerId="ADAL" clId="{8DF4AE3E-786A-4A58-B7E8-F9ED0C3D7BD5}" dt="2024-06-13T15:13:25.905" v="501" actId="207"/>
        <pc:sldMkLst>
          <pc:docMk/>
          <pc:sldMk cId="3296437191" sldId="264"/>
        </pc:sldMkLst>
        <pc:spChg chg="mod">
          <ac:chgData name="Julina Macy" userId="3d2f8cda-161d-4201-847b-71fb943e9dc2" providerId="ADAL" clId="{8DF4AE3E-786A-4A58-B7E8-F9ED0C3D7BD5}" dt="2024-06-13T15:13:03.970" v="498" actId="20577"/>
          <ac:spMkLst>
            <pc:docMk/>
            <pc:sldMk cId="3296437191" sldId="264"/>
            <ac:spMk id="3" creationId="{3EF6A1BB-6BDA-4AB7-A874-F050C4CB1704}"/>
          </ac:spMkLst>
        </pc:spChg>
        <pc:spChg chg="add mod">
          <ac:chgData name="Julina Macy" userId="3d2f8cda-161d-4201-847b-71fb943e9dc2" providerId="ADAL" clId="{8DF4AE3E-786A-4A58-B7E8-F9ED0C3D7BD5}" dt="2024-06-13T15:13:25.905" v="501" actId="207"/>
          <ac:spMkLst>
            <pc:docMk/>
            <pc:sldMk cId="3296437191" sldId="264"/>
            <ac:spMk id="13" creationId="{29C0F267-B334-41AB-AF3C-6CB3BC8664E9}"/>
          </ac:spMkLst>
        </pc:spChg>
        <pc:spChg chg="add mod">
          <ac:chgData name="Julina Macy" userId="3d2f8cda-161d-4201-847b-71fb943e9dc2" providerId="ADAL" clId="{8DF4AE3E-786A-4A58-B7E8-F9ED0C3D7BD5}" dt="2024-06-13T15:13:16.878" v="500" actId="1076"/>
          <ac:spMkLst>
            <pc:docMk/>
            <pc:sldMk cId="3296437191" sldId="264"/>
            <ac:spMk id="14" creationId="{BB567F85-7EDF-4A3E-8C21-4EB08E5A59E6}"/>
          </ac:spMkLst>
        </pc:spChg>
      </pc:sldChg>
      <pc:sldChg chg="addSp delSp modSp new del mod modClrScheme chgLayout">
        <pc:chgData name="Julina Macy" userId="3d2f8cda-161d-4201-847b-71fb943e9dc2" providerId="ADAL" clId="{8DF4AE3E-786A-4A58-B7E8-F9ED0C3D7BD5}" dt="2024-06-14T00:46:37.727" v="987" actId="47"/>
        <pc:sldMkLst>
          <pc:docMk/>
          <pc:sldMk cId="2191632757" sldId="265"/>
        </pc:sldMkLst>
        <pc:spChg chg="del mod ord">
          <ac:chgData name="Julina Macy" userId="3d2f8cda-161d-4201-847b-71fb943e9dc2" providerId="ADAL" clId="{8DF4AE3E-786A-4A58-B7E8-F9ED0C3D7BD5}" dt="2024-06-14T00:40:38.639" v="653" actId="700"/>
          <ac:spMkLst>
            <pc:docMk/>
            <pc:sldMk cId="2191632757" sldId="265"/>
            <ac:spMk id="2" creationId="{6C63D296-038D-42BD-9563-87C4426D1244}"/>
          </ac:spMkLst>
        </pc:spChg>
        <pc:spChg chg="add del mod ord">
          <ac:chgData name="Julina Macy" userId="3d2f8cda-161d-4201-847b-71fb943e9dc2" providerId="ADAL" clId="{8DF4AE3E-786A-4A58-B7E8-F9ED0C3D7BD5}" dt="2024-06-14T00:43:38.807" v="893" actId="478"/>
          <ac:spMkLst>
            <pc:docMk/>
            <pc:sldMk cId="2191632757" sldId="265"/>
            <ac:spMk id="3" creationId="{1F8BABD2-84FD-49ED-9A73-9217A4E0CA2A}"/>
          </ac:spMkLst>
        </pc:spChg>
        <pc:spChg chg="add mod">
          <ac:chgData name="Julina Macy" userId="3d2f8cda-161d-4201-847b-71fb943e9dc2" providerId="ADAL" clId="{8DF4AE3E-786A-4A58-B7E8-F9ED0C3D7BD5}" dt="2024-06-14T00:43:51.221" v="896" actId="207"/>
          <ac:spMkLst>
            <pc:docMk/>
            <pc:sldMk cId="2191632757" sldId="265"/>
            <ac:spMk id="4" creationId="{BEB872C3-8851-4D75-A93B-75718C4AA0E7}"/>
          </ac:spMkLst>
        </pc:spChg>
        <pc:spChg chg="add mod">
          <ac:chgData name="Julina Macy" userId="3d2f8cda-161d-4201-847b-71fb943e9dc2" providerId="ADAL" clId="{8DF4AE3E-786A-4A58-B7E8-F9ED0C3D7BD5}" dt="2024-06-14T00:42:54.576" v="845" actId="1076"/>
          <ac:spMkLst>
            <pc:docMk/>
            <pc:sldMk cId="2191632757" sldId="265"/>
            <ac:spMk id="8" creationId="{1EC00D79-F60C-4C7F-BE3A-C65FF402C589}"/>
          </ac:spMkLst>
        </pc:spChg>
        <pc:spChg chg="add mod">
          <ac:chgData name="Julina Macy" userId="3d2f8cda-161d-4201-847b-71fb943e9dc2" providerId="ADAL" clId="{8DF4AE3E-786A-4A58-B7E8-F9ED0C3D7BD5}" dt="2024-06-14T00:42:44.211" v="844" actId="1036"/>
          <ac:spMkLst>
            <pc:docMk/>
            <pc:sldMk cId="2191632757" sldId="265"/>
            <ac:spMk id="9" creationId="{4FD847EF-3BD4-4E68-B3F8-9F4800719C68}"/>
          </ac:spMkLst>
        </pc:spChg>
        <pc:spChg chg="add mod">
          <ac:chgData name="Julina Macy" userId="3d2f8cda-161d-4201-847b-71fb943e9dc2" providerId="ADAL" clId="{8DF4AE3E-786A-4A58-B7E8-F9ED0C3D7BD5}" dt="2024-06-14T00:42:29.344" v="822" actId="1038"/>
          <ac:spMkLst>
            <pc:docMk/>
            <pc:sldMk cId="2191632757" sldId="265"/>
            <ac:spMk id="10" creationId="{B7B8B7E4-AD65-4616-BD36-41F46E6ED064}"/>
          </ac:spMkLst>
        </pc:spChg>
        <pc:spChg chg="add del mod">
          <ac:chgData name="Julina Macy" userId="3d2f8cda-161d-4201-847b-71fb943e9dc2" providerId="ADAL" clId="{8DF4AE3E-786A-4A58-B7E8-F9ED0C3D7BD5}" dt="2024-06-14T00:43:44.730" v="894" actId="478"/>
          <ac:spMkLst>
            <pc:docMk/>
            <pc:sldMk cId="2191632757" sldId="265"/>
            <ac:spMk id="12" creationId="{B268DA0B-57C4-4786-95C4-B3CFFA07068C}"/>
          </ac:spMkLst>
        </pc:spChg>
        <pc:picChg chg="add mod">
          <ac:chgData name="Julina Macy" userId="3d2f8cda-161d-4201-847b-71fb943e9dc2" providerId="ADAL" clId="{8DF4AE3E-786A-4A58-B7E8-F9ED0C3D7BD5}" dt="2024-06-14T00:42:29.344" v="822" actId="1038"/>
          <ac:picMkLst>
            <pc:docMk/>
            <pc:sldMk cId="2191632757" sldId="265"/>
            <ac:picMk id="5" creationId="{1BBC67E9-176D-4609-A877-7C5E6A0B19E0}"/>
          </ac:picMkLst>
        </pc:picChg>
        <pc:picChg chg="add mod">
          <ac:chgData name="Julina Macy" userId="3d2f8cda-161d-4201-847b-71fb943e9dc2" providerId="ADAL" clId="{8DF4AE3E-786A-4A58-B7E8-F9ED0C3D7BD5}" dt="2024-06-14T00:42:54.576" v="845" actId="1076"/>
          <ac:picMkLst>
            <pc:docMk/>
            <pc:sldMk cId="2191632757" sldId="265"/>
            <ac:picMk id="6" creationId="{49B7695D-E407-4AC7-9132-AAF072CC4FF3}"/>
          </ac:picMkLst>
        </pc:picChg>
        <pc:picChg chg="add mod">
          <ac:chgData name="Julina Macy" userId="3d2f8cda-161d-4201-847b-71fb943e9dc2" providerId="ADAL" clId="{8DF4AE3E-786A-4A58-B7E8-F9ED0C3D7BD5}" dt="2024-06-14T00:42:44.211" v="844" actId="1036"/>
          <ac:picMkLst>
            <pc:docMk/>
            <pc:sldMk cId="2191632757" sldId="265"/>
            <ac:picMk id="7" creationId="{3E82B9E9-5F79-4A05-9EAB-C10CBFC31023}"/>
          </ac:picMkLst>
        </pc:picChg>
      </pc:sldChg>
      <pc:sldChg chg="addSp delSp modSp new mod modClrScheme chgLayout">
        <pc:chgData name="Julina Macy" userId="3d2f8cda-161d-4201-847b-71fb943e9dc2" providerId="ADAL" clId="{8DF4AE3E-786A-4A58-B7E8-F9ED0C3D7BD5}" dt="2024-06-14T00:48:46.728" v="1130" actId="1035"/>
        <pc:sldMkLst>
          <pc:docMk/>
          <pc:sldMk cId="1301777116" sldId="266"/>
        </pc:sldMkLst>
        <pc:spChg chg="del mod ord">
          <ac:chgData name="Julina Macy" userId="3d2f8cda-161d-4201-847b-71fb943e9dc2" providerId="ADAL" clId="{8DF4AE3E-786A-4A58-B7E8-F9ED0C3D7BD5}" dt="2024-06-14T00:44:12.549" v="898" actId="700"/>
          <ac:spMkLst>
            <pc:docMk/>
            <pc:sldMk cId="1301777116" sldId="266"/>
            <ac:spMk id="2" creationId="{20653587-540A-46B3-AA55-2B15BAAB22F0}"/>
          </ac:spMkLst>
        </pc:spChg>
        <pc:spChg chg="add del mod ord">
          <ac:chgData name="Julina Macy" userId="3d2f8cda-161d-4201-847b-71fb943e9dc2" providerId="ADAL" clId="{8DF4AE3E-786A-4A58-B7E8-F9ED0C3D7BD5}" dt="2024-06-14T00:47:40.059" v="1047" actId="478"/>
          <ac:spMkLst>
            <pc:docMk/>
            <pc:sldMk cId="1301777116" sldId="266"/>
            <ac:spMk id="3" creationId="{3371DB32-23B4-4252-8359-D54AF9769083}"/>
          </ac:spMkLst>
        </pc:spChg>
        <pc:spChg chg="add mod">
          <ac:chgData name="Julina Macy" userId="3d2f8cda-161d-4201-847b-71fb943e9dc2" providerId="ADAL" clId="{8DF4AE3E-786A-4A58-B7E8-F9ED0C3D7BD5}" dt="2024-06-14T00:47:47.926" v="1050" actId="14100"/>
          <ac:spMkLst>
            <pc:docMk/>
            <pc:sldMk cId="1301777116" sldId="266"/>
            <ac:spMk id="4" creationId="{1632F0F7-3D37-4F06-B46C-A2BE8C1F6B6F}"/>
          </ac:spMkLst>
        </pc:spChg>
        <pc:spChg chg="add del mod">
          <ac:chgData name="Julina Macy" userId="3d2f8cda-161d-4201-847b-71fb943e9dc2" providerId="ADAL" clId="{8DF4AE3E-786A-4A58-B7E8-F9ED0C3D7BD5}" dt="2024-06-14T00:46:07.929" v="984" actId="478"/>
          <ac:spMkLst>
            <pc:docMk/>
            <pc:sldMk cId="1301777116" sldId="266"/>
            <ac:spMk id="7" creationId="{FE798A47-7E5F-4A89-B5F9-1817E5F31E27}"/>
          </ac:spMkLst>
        </pc:spChg>
        <pc:spChg chg="add mod">
          <ac:chgData name="Julina Macy" userId="3d2f8cda-161d-4201-847b-71fb943e9dc2" providerId="ADAL" clId="{8DF4AE3E-786A-4A58-B7E8-F9ED0C3D7BD5}" dt="2024-06-14T00:48:46.728" v="1130" actId="1035"/>
          <ac:spMkLst>
            <pc:docMk/>
            <pc:sldMk cId="1301777116" sldId="266"/>
            <ac:spMk id="9" creationId="{0C3D41C8-D5C1-41F2-A0FC-DE8ED851A101}"/>
          </ac:spMkLst>
        </pc:spChg>
        <pc:spChg chg="add del mod">
          <ac:chgData name="Julina Macy" userId="3d2f8cda-161d-4201-847b-71fb943e9dc2" providerId="ADAL" clId="{8DF4AE3E-786A-4A58-B7E8-F9ED0C3D7BD5}" dt="2024-06-14T00:46:06.552" v="982" actId="478"/>
          <ac:spMkLst>
            <pc:docMk/>
            <pc:sldMk cId="1301777116" sldId="266"/>
            <ac:spMk id="10" creationId="{180C8006-CF17-4E99-99F9-62F9C3C551D9}"/>
          </ac:spMkLst>
        </pc:spChg>
        <pc:spChg chg="add mod">
          <ac:chgData name="Julina Macy" userId="3d2f8cda-161d-4201-847b-71fb943e9dc2" providerId="ADAL" clId="{8DF4AE3E-786A-4A58-B7E8-F9ED0C3D7BD5}" dt="2024-06-14T00:48:46.728" v="1130" actId="1035"/>
          <ac:spMkLst>
            <pc:docMk/>
            <pc:sldMk cId="1301777116" sldId="266"/>
            <ac:spMk id="13" creationId="{FBFD2F51-9078-4136-BBCB-6CF89C174387}"/>
          </ac:spMkLst>
        </pc:spChg>
        <pc:spChg chg="add mod">
          <ac:chgData name="Julina Macy" userId="3d2f8cda-161d-4201-847b-71fb943e9dc2" providerId="ADAL" clId="{8DF4AE3E-786A-4A58-B7E8-F9ED0C3D7BD5}" dt="2024-06-14T00:48:46.728" v="1130" actId="1035"/>
          <ac:spMkLst>
            <pc:docMk/>
            <pc:sldMk cId="1301777116" sldId="266"/>
            <ac:spMk id="14" creationId="{0438D327-6F39-4740-8341-BB3702440D48}"/>
          </ac:spMkLst>
        </pc:spChg>
        <pc:spChg chg="add del mod">
          <ac:chgData name="Julina Macy" userId="3d2f8cda-161d-4201-847b-71fb943e9dc2" providerId="ADAL" clId="{8DF4AE3E-786A-4A58-B7E8-F9ED0C3D7BD5}" dt="2024-06-14T00:47:41.576" v="1048" actId="478"/>
          <ac:spMkLst>
            <pc:docMk/>
            <pc:sldMk cId="1301777116" sldId="266"/>
            <ac:spMk id="16" creationId="{599E3FA2-2DCD-4101-BBD1-126A45AE47A1}"/>
          </ac:spMkLst>
        </pc:spChg>
        <pc:picChg chg="add del mod">
          <ac:chgData name="Julina Macy" userId="3d2f8cda-161d-4201-847b-71fb943e9dc2" providerId="ADAL" clId="{8DF4AE3E-786A-4A58-B7E8-F9ED0C3D7BD5}" dt="2024-06-14T00:46:05.473" v="981" actId="478"/>
          <ac:picMkLst>
            <pc:docMk/>
            <pc:sldMk cId="1301777116" sldId="266"/>
            <ac:picMk id="5" creationId="{950825DE-C7CB-49C4-ADDA-92F1BF0285A6}"/>
          </ac:picMkLst>
        </pc:picChg>
        <pc:picChg chg="add del mod">
          <ac:chgData name="Julina Macy" userId="3d2f8cda-161d-4201-847b-71fb943e9dc2" providerId="ADAL" clId="{8DF4AE3E-786A-4A58-B7E8-F9ED0C3D7BD5}" dt="2024-06-14T00:46:07.080" v="983" actId="478"/>
          <ac:picMkLst>
            <pc:docMk/>
            <pc:sldMk cId="1301777116" sldId="266"/>
            <ac:picMk id="6" creationId="{6E1F019C-EED5-4CA2-8A4A-EB1AC45ABE5A}"/>
          </ac:picMkLst>
        </pc:picChg>
        <pc:picChg chg="add mod">
          <ac:chgData name="Julina Macy" userId="3d2f8cda-161d-4201-847b-71fb943e9dc2" providerId="ADAL" clId="{8DF4AE3E-786A-4A58-B7E8-F9ED0C3D7BD5}" dt="2024-06-14T00:48:46.728" v="1130" actId="1035"/>
          <ac:picMkLst>
            <pc:docMk/>
            <pc:sldMk cId="1301777116" sldId="266"/>
            <ac:picMk id="8" creationId="{E205EA57-6D7A-4535-BAB7-7E91C11C884D}"/>
          </ac:picMkLst>
        </pc:picChg>
        <pc:picChg chg="add mod">
          <ac:chgData name="Julina Macy" userId="3d2f8cda-161d-4201-847b-71fb943e9dc2" providerId="ADAL" clId="{8DF4AE3E-786A-4A58-B7E8-F9ED0C3D7BD5}" dt="2024-06-14T00:48:46.728" v="1130" actId="1035"/>
          <ac:picMkLst>
            <pc:docMk/>
            <pc:sldMk cId="1301777116" sldId="266"/>
            <ac:picMk id="11" creationId="{7E6A27E7-B4E7-4480-BBE6-17EE939D176D}"/>
          </ac:picMkLst>
        </pc:picChg>
        <pc:picChg chg="add mod">
          <ac:chgData name="Julina Macy" userId="3d2f8cda-161d-4201-847b-71fb943e9dc2" providerId="ADAL" clId="{8DF4AE3E-786A-4A58-B7E8-F9ED0C3D7BD5}" dt="2024-06-14T00:48:46.728" v="1130" actId="1035"/>
          <ac:picMkLst>
            <pc:docMk/>
            <pc:sldMk cId="1301777116" sldId="266"/>
            <ac:picMk id="12" creationId="{38453A53-EEFC-44B8-AC05-202E8912593F}"/>
          </ac:picMkLst>
        </pc:picChg>
      </pc:sldChg>
      <pc:sldChg chg="addSp delSp modSp add mod">
        <pc:chgData name="Julina Macy" userId="3d2f8cda-161d-4201-847b-71fb943e9dc2" providerId="ADAL" clId="{8DF4AE3E-786A-4A58-B7E8-F9ED0C3D7BD5}" dt="2024-06-14T00:48:33.443" v="1115" actId="1035"/>
        <pc:sldMkLst>
          <pc:docMk/>
          <pc:sldMk cId="2937326699" sldId="267"/>
        </pc:sldMkLst>
        <pc:spChg chg="del">
          <ac:chgData name="Julina Macy" userId="3d2f8cda-161d-4201-847b-71fb943e9dc2" providerId="ADAL" clId="{8DF4AE3E-786A-4A58-B7E8-F9ED0C3D7BD5}" dt="2024-06-14T00:47:52.515" v="1051" actId="478"/>
          <ac:spMkLst>
            <pc:docMk/>
            <pc:sldMk cId="2937326699" sldId="267"/>
            <ac:spMk id="3" creationId="{3371DB32-23B4-4252-8359-D54AF9769083}"/>
          </ac:spMkLst>
        </pc:spChg>
        <pc:spChg chg="mod">
          <ac:chgData name="Julina Macy" userId="3d2f8cda-161d-4201-847b-71fb943e9dc2" providerId="ADAL" clId="{8DF4AE3E-786A-4A58-B7E8-F9ED0C3D7BD5}" dt="2024-06-14T00:48:00.799" v="1054" actId="14100"/>
          <ac:spMkLst>
            <pc:docMk/>
            <pc:sldMk cId="2937326699" sldId="267"/>
            <ac:spMk id="4" creationId="{1632F0F7-3D37-4F06-B46C-A2BE8C1F6B6F}"/>
          </ac:spMkLst>
        </pc:spChg>
        <pc:spChg chg="del">
          <ac:chgData name="Julina Macy" userId="3d2f8cda-161d-4201-847b-71fb943e9dc2" providerId="ADAL" clId="{8DF4AE3E-786A-4A58-B7E8-F9ED0C3D7BD5}" dt="2024-06-14T00:45:45.698" v="958" actId="478"/>
          <ac:spMkLst>
            <pc:docMk/>
            <pc:sldMk cId="2937326699" sldId="267"/>
            <ac:spMk id="7" creationId="{FE798A47-7E5F-4A89-B5F9-1817E5F31E27}"/>
          </ac:spMkLst>
        </pc:spChg>
        <pc:spChg chg="del">
          <ac:chgData name="Julina Macy" userId="3d2f8cda-161d-4201-847b-71fb943e9dc2" providerId="ADAL" clId="{8DF4AE3E-786A-4A58-B7E8-F9ED0C3D7BD5}" dt="2024-06-14T00:45:28.210" v="954" actId="478"/>
          <ac:spMkLst>
            <pc:docMk/>
            <pc:sldMk cId="2937326699" sldId="267"/>
            <ac:spMk id="9" creationId="{0C3D41C8-D5C1-41F2-A0FC-DE8ED851A101}"/>
          </ac:spMkLst>
        </pc:spChg>
        <pc:spChg chg="del">
          <ac:chgData name="Julina Macy" userId="3d2f8cda-161d-4201-847b-71fb943e9dc2" providerId="ADAL" clId="{8DF4AE3E-786A-4A58-B7E8-F9ED0C3D7BD5}" dt="2024-06-14T00:45:44.416" v="957" actId="478"/>
          <ac:spMkLst>
            <pc:docMk/>
            <pc:sldMk cId="2937326699" sldId="267"/>
            <ac:spMk id="10" creationId="{180C8006-CF17-4E99-99F9-62F9C3C551D9}"/>
          </ac:spMkLst>
        </pc:spChg>
        <pc:spChg chg="add mod">
          <ac:chgData name="Julina Macy" userId="3d2f8cda-161d-4201-847b-71fb943e9dc2" providerId="ADAL" clId="{8DF4AE3E-786A-4A58-B7E8-F9ED0C3D7BD5}" dt="2024-06-14T00:48:33.443" v="1115" actId="1035"/>
          <ac:spMkLst>
            <pc:docMk/>
            <pc:sldMk cId="2937326699" sldId="267"/>
            <ac:spMk id="15" creationId="{663A91DB-75A3-476B-BF21-B8056D592EBB}"/>
          </ac:spMkLst>
        </pc:spChg>
        <pc:spChg chg="add mod">
          <ac:chgData name="Julina Macy" userId="3d2f8cda-161d-4201-847b-71fb943e9dc2" providerId="ADAL" clId="{8DF4AE3E-786A-4A58-B7E8-F9ED0C3D7BD5}" dt="2024-06-14T00:48:33.443" v="1115" actId="1035"/>
          <ac:spMkLst>
            <pc:docMk/>
            <pc:sldMk cId="2937326699" sldId="267"/>
            <ac:spMk id="16" creationId="{9CA40CA7-85AD-4ADA-9D87-BAC460B08627}"/>
          </ac:spMkLst>
        </pc:spChg>
        <pc:spChg chg="add mod">
          <ac:chgData name="Julina Macy" userId="3d2f8cda-161d-4201-847b-71fb943e9dc2" providerId="ADAL" clId="{8DF4AE3E-786A-4A58-B7E8-F9ED0C3D7BD5}" dt="2024-06-14T00:48:33.443" v="1115" actId="1035"/>
          <ac:spMkLst>
            <pc:docMk/>
            <pc:sldMk cId="2937326699" sldId="267"/>
            <ac:spMk id="17" creationId="{D3D52749-A05A-4EB1-AB08-52A313A572FF}"/>
          </ac:spMkLst>
        </pc:spChg>
        <pc:spChg chg="add mod">
          <ac:chgData name="Julina Macy" userId="3d2f8cda-161d-4201-847b-71fb943e9dc2" providerId="ADAL" clId="{8DF4AE3E-786A-4A58-B7E8-F9ED0C3D7BD5}" dt="2024-06-14T00:48:33.443" v="1115" actId="1035"/>
          <ac:spMkLst>
            <pc:docMk/>
            <pc:sldMk cId="2937326699" sldId="267"/>
            <ac:spMk id="18" creationId="{E070D651-147E-4D8E-96C8-C4D8CC0E31CB}"/>
          </ac:spMkLst>
        </pc:spChg>
        <pc:spChg chg="add del mod">
          <ac:chgData name="Julina Macy" userId="3d2f8cda-161d-4201-847b-71fb943e9dc2" providerId="ADAL" clId="{8DF4AE3E-786A-4A58-B7E8-F9ED0C3D7BD5}" dt="2024-06-14T00:47:54.689" v="1052" actId="478"/>
          <ac:spMkLst>
            <pc:docMk/>
            <pc:sldMk cId="2937326699" sldId="267"/>
            <ac:spMk id="19" creationId="{3042E2BD-F16F-45BD-B596-53BBFCD4E904}"/>
          </ac:spMkLst>
        </pc:spChg>
        <pc:picChg chg="del">
          <ac:chgData name="Julina Macy" userId="3d2f8cda-161d-4201-847b-71fb943e9dc2" providerId="ADAL" clId="{8DF4AE3E-786A-4A58-B7E8-F9ED0C3D7BD5}" dt="2024-06-14T00:45:43.809" v="956" actId="478"/>
          <ac:picMkLst>
            <pc:docMk/>
            <pc:sldMk cId="2937326699" sldId="267"/>
            <ac:picMk id="5" creationId="{950825DE-C7CB-49C4-ADDA-92F1BF0285A6}"/>
          </ac:picMkLst>
        </pc:picChg>
        <pc:picChg chg="del">
          <ac:chgData name="Julina Macy" userId="3d2f8cda-161d-4201-847b-71fb943e9dc2" providerId="ADAL" clId="{8DF4AE3E-786A-4A58-B7E8-F9ED0C3D7BD5}" dt="2024-06-14T00:45:43.184" v="955" actId="478"/>
          <ac:picMkLst>
            <pc:docMk/>
            <pc:sldMk cId="2937326699" sldId="267"/>
            <ac:picMk id="6" creationId="{6E1F019C-EED5-4CA2-8A4A-EB1AC45ABE5A}"/>
          </ac:picMkLst>
        </pc:picChg>
        <pc:picChg chg="del">
          <ac:chgData name="Julina Macy" userId="3d2f8cda-161d-4201-847b-71fb943e9dc2" providerId="ADAL" clId="{8DF4AE3E-786A-4A58-B7E8-F9ED0C3D7BD5}" dt="2024-06-14T00:45:27.396" v="953" actId="478"/>
          <ac:picMkLst>
            <pc:docMk/>
            <pc:sldMk cId="2937326699" sldId="267"/>
            <ac:picMk id="8" creationId="{E205EA57-6D7A-4535-BAB7-7E91C11C884D}"/>
          </ac:picMkLst>
        </pc:picChg>
        <pc:picChg chg="add mod">
          <ac:chgData name="Julina Macy" userId="3d2f8cda-161d-4201-847b-71fb943e9dc2" providerId="ADAL" clId="{8DF4AE3E-786A-4A58-B7E8-F9ED0C3D7BD5}" dt="2024-06-14T00:48:33.443" v="1115" actId="1035"/>
          <ac:picMkLst>
            <pc:docMk/>
            <pc:sldMk cId="2937326699" sldId="267"/>
            <ac:picMk id="11" creationId="{DC5F89BF-4E6F-453E-A0A1-7F5FABF6F03B}"/>
          </ac:picMkLst>
        </pc:picChg>
        <pc:picChg chg="add mod">
          <ac:chgData name="Julina Macy" userId="3d2f8cda-161d-4201-847b-71fb943e9dc2" providerId="ADAL" clId="{8DF4AE3E-786A-4A58-B7E8-F9ED0C3D7BD5}" dt="2024-06-14T00:48:33.443" v="1115" actId="1035"/>
          <ac:picMkLst>
            <pc:docMk/>
            <pc:sldMk cId="2937326699" sldId="267"/>
            <ac:picMk id="12" creationId="{B6159088-24E5-4039-AA33-9A724D99AD14}"/>
          </ac:picMkLst>
        </pc:picChg>
        <pc:picChg chg="add mod">
          <ac:chgData name="Julina Macy" userId="3d2f8cda-161d-4201-847b-71fb943e9dc2" providerId="ADAL" clId="{8DF4AE3E-786A-4A58-B7E8-F9ED0C3D7BD5}" dt="2024-06-14T00:48:33.443" v="1115" actId="1035"/>
          <ac:picMkLst>
            <pc:docMk/>
            <pc:sldMk cId="2937326699" sldId="267"/>
            <ac:picMk id="13" creationId="{1AA9B06E-579D-4DA3-977D-46CE5F3E99B8}"/>
          </ac:picMkLst>
        </pc:picChg>
        <pc:picChg chg="add mod">
          <ac:chgData name="Julina Macy" userId="3d2f8cda-161d-4201-847b-71fb943e9dc2" providerId="ADAL" clId="{8DF4AE3E-786A-4A58-B7E8-F9ED0C3D7BD5}" dt="2024-06-14T00:48:33.443" v="1115" actId="1035"/>
          <ac:picMkLst>
            <pc:docMk/>
            <pc:sldMk cId="2937326699" sldId="267"/>
            <ac:picMk id="14" creationId="{36288A76-9AA4-431D-A8B7-A9523669CC95}"/>
          </ac:picMkLst>
        </pc:picChg>
      </pc:sldChg>
      <pc:sldChg chg="addSp delSp modSp add mod">
        <pc:chgData name="Julina Macy" userId="3d2f8cda-161d-4201-847b-71fb943e9dc2" providerId="ADAL" clId="{8DF4AE3E-786A-4A58-B7E8-F9ED0C3D7BD5}" dt="2024-06-14T00:48:15.560" v="1100" actId="1035"/>
        <pc:sldMkLst>
          <pc:docMk/>
          <pc:sldMk cId="934977177" sldId="268"/>
        </pc:sldMkLst>
        <pc:spChg chg="mod">
          <ac:chgData name="Julina Macy" userId="3d2f8cda-161d-4201-847b-71fb943e9dc2" providerId="ADAL" clId="{8DF4AE3E-786A-4A58-B7E8-F9ED0C3D7BD5}" dt="2024-06-14T00:46:52.005" v="1026" actId="207"/>
          <ac:spMkLst>
            <pc:docMk/>
            <pc:sldMk cId="934977177" sldId="268"/>
            <ac:spMk id="3" creationId="{956AACCC-D0DC-42A9-97BE-3C640B01DD34}"/>
          </ac:spMkLst>
        </pc:spChg>
        <pc:spChg chg="del mod">
          <ac:chgData name="Julina Macy" userId="3d2f8cda-161d-4201-847b-71fb943e9dc2" providerId="ADAL" clId="{8DF4AE3E-786A-4A58-B7E8-F9ED0C3D7BD5}" dt="2024-06-14T00:46:58.904" v="1032" actId="478"/>
          <ac:spMkLst>
            <pc:docMk/>
            <pc:sldMk cId="934977177" sldId="268"/>
            <ac:spMk id="15" creationId="{13E9C687-8721-43F5-91C7-DC5A9585003C}"/>
          </ac:spMkLst>
        </pc:spChg>
        <pc:spChg chg="del">
          <ac:chgData name="Julina Macy" userId="3d2f8cda-161d-4201-847b-71fb943e9dc2" providerId="ADAL" clId="{8DF4AE3E-786A-4A58-B7E8-F9ED0C3D7BD5}" dt="2024-06-14T00:47:04.450" v="1037" actId="478"/>
          <ac:spMkLst>
            <pc:docMk/>
            <pc:sldMk cId="934977177" sldId="268"/>
            <ac:spMk id="16" creationId="{C2B428E3-B8DC-47A5-8A61-A7842AD799A5}"/>
          </ac:spMkLst>
        </pc:spChg>
        <pc:spChg chg="del">
          <ac:chgData name="Julina Macy" userId="3d2f8cda-161d-4201-847b-71fb943e9dc2" providerId="ADAL" clId="{8DF4AE3E-786A-4A58-B7E8-F9ED0C3D7BD5}" dt="2024-06-14T00:47:03.763" v="1036" actId="478"/>
          <ac:spMkLst>
            <pc:docMk/>
            <pc:sldMk cId="934977177" sldId="268"/>
            <ac:spMk id="17" creationId="{57359AB9-0E59-46A5-AE24-10032A764391}"/>
          </ac:spMkLst>
        </pc:spChg>
        <pc:spChg chg="del">
          <ac:chgData name="Julina Macy" userId="3d2f8cda-161d-4201-847b-71fb943e9dc2" providerId="ADAL" clId="{8DF4AE3E-786A-4A58-B7E8-F9ED0C3D7BD5}" dt="2024-06-14T00:47:05.218" v="1038" actId="478"/>
          <ac:spMkLst>
            <pc:docMk/>
            <pc:sldMk cId="934977177" sldId="268"/>
            <ac:spMk id="18" creationId="{2514FDEE-8593-451C-94A6-41B2B497FF9A}"/>
          </ac:spMkLst>
        </pc:spChg>
        <pc:spChg chg="del">
          <ac:chgData name="Julina Macy" userId="3d2f8cda-161d-4201-847b-71fb943e9dc2" providerId="ADAL" clId="{8DF4AE3E-786A-4A58-B7E8-F9ED0C3D7BD5}" dt="2024-06-14T00:46:59.552" v="1033" actId="478"/>
          <ac:spMkLst>
            <pc:docMk/>
            <pc:sldMk cId="934977177" sldId="268"/>
            <ac:spMk id="19" creationId="{AC3613C8-FBE4-4A0A-A7C5-53E20B112F78}"/>
          </ac:spMkLst>
        </pc:spChg>
        <pc:spChg chg="del mod">
          <ac:chgData name="Julina Macy" userId="3d2f8cda-161d-4201-847b-71fb943e9dc2" providerId="ADAL" clId="{8DF4AE3E-786A-4A58-B7E8-F9ED0C3D7BD5}" dt="2024-06-14T00:46:56.579" v="1028" actId="478"/>
          <ac:spMkLst>
            <pc:docMk/>
            <pc:sldMk cId="934977177" sldId="268"/>
            <ac:spMk id="20" creationId="{B97D9218-7F62-4FAA-9B14-BD2D40255DB8}"/>
          </ac:spMkLst>
        </pc:spChg>
        <pc:spChg chg="del">
          <ac:chgData name="Julina Macy" userId="3d2f8cda-161d-4201-847b-71fb943e9dc2" providerId="ADAL" clId="{8DF4AE3E-786A-4A58-B7E8-F9ED0C3D7BD5}" dt="2024-06-14T00:47:00.561" v="1034" actId="478"/>
          <ac:spMkLst>
            <pc:docMk/>
            <pc:sldMk cId="934977177" sldId="268"/>
            <ac:spMk id="21" creationId="{C516FED4-AB7E-47D8-B76C-C945CE935ABE}"/>
          </ac:spMkLst>
        </pc:spChg>
        <pc:spChg chg="del">
          <ac:chgData name="Julina Macy" userId="3d2f8cda-161d-4201-847b-71fb943e9dc2" providerId="ADAL" clId="{8DF4AE3E-786A-4A58-B7E8-F9ED0C3D7BD5}" dt="2024-06-14T00:47:10.248" v="1043" actId="478"/>
          <ac:spMkLst>
            <pc:docMk/>
            <pc:sldMk cId="934977177" sldId="268"/>
            <ac:spMk id="22" creationId="{F73809B2-5802-41F2-9D2B-5D0E8BE15CB8}"/>
          </ac:spMkLst>
        </pc:spChg>
        <pc:spChg chg="del">
          <ac:chgData name="Julina Macy" userId="3d2f8cda-161d-4201-847b-71fb943e9dc2" providerId="ADAL" clId="{8DF4AE3E-786A-4A58-B7E8-F9ED0C3D7BD5}" dt="2024-06-14T00:47:09.345" v="1042" actId="478"/>
          <ac:spMkLst>
            <pc:docMk/>
            <pc:sldMk cId="934977177" sldId="268"/>
            <ac:spMk id="23" creationId="{7794D896-82DD-4568-A6FE-4663A0288788}"/>
          </ac:spMkLst>
        </pc:spChg>
        <pc:spChg chg="del mod">
          <ac:chgData name="Julina Macy" userId="3d2f8cda-161d-4201-847b-71fb943e9dc2" providerId="ADAL" clId="{8DF4AE3E-786A-4A58-B7E8-F9ED0C3D7BD5}" dt="2024-06-14T00:47:08.250" v="1041" actId="478"/>
          <ac:spMkLst>
            <pc:docMk/>
            <pc:sldMk cId="934977177" sldId="268"/>
            <ac:spMk id="24" creationId="{8BF96423-2452-458D-BDDC-514ECCAB8E1E}"/>
          </ac:spMkLst>
        </pc:spChg>
        <pc:spChg chg="del">
          <ac:chgData name="Julina Macy" userId="3d2f8cda-161d-4201-847b-71fb943e9dc2" providerId="ADAL" clId="{8DF4AE3E-786A-4A58-B7E8-F9ED0C3D7BD5}" dt="2024-06-14T00:47:07.456" v="1040" actId="478"/>
          <ac:spMkLst>
            <pc:docMk/>
            <pc:sldMk cId="934977177" sldId="268"/>
            <ac:spMk id="25" creationId="{E1E1135C-EDAC-4081-80B2-0DFFB40D99CB}"/>
          </ac:spMkLst>
        </pc:spChg>
        <pc:spChg chg="add mod">
          <ac:chgData name="Julina Macy" userId="3d2f8cda-161d-4201-847b-71fb943e9dc2" providerId="ADAL" clId="{8DF4AE3E-786A-4A58-B7E8-F9ED0C3D7BD5}" dt="2024-06-14T00:48:15.560" v="1100" actId="1035"/>
          <ac:spMkLst>
            <pc:docMk/>
            <pc:sldMk cId="934977177" sldId="268"/>
            <ac:spMk id="29" creationId="{CA82AC80-81FF-4DDA-BABE-DBC0349AD602}"/>
          </ac:spMkLst>
        </pc:spChg>
        <pc:spChg chg="add mod">
          <ac:chgData name="Julina Macy" userId="3d2f8cda-161d-4201-847b-71fb943e9dc2" providerId="ADAL" clId="{8DF4AE3E-786A-4A58-B7E8-F9ED0C3D7BD5}" dt="2024-06-14T00:48:15.560" v="1100" actId="1035"/>
          <ac:spMkLst>
            <pc:docMk/>
            <pc:sldMk cId="934977177" sldId="268"/>
            <ac:spMk id="30" creationId="{9CED4517-9880-47D4-A898-0E950489F214}"/>
          </ac:spMkLst>
        </pc:spChg>
        <pc:spChg chg="add mod">
          <ac:chgData name="Julina Macy" userId="3d2f8cda-161d-4201-847b-71fb943e9dc2" providerId="ADAL" clId="{8DF4AE3E-786A-4A58-B7E8-F9ED0C3D7BD5}" dt="2024-06-14T00:48:15.560" v="1100" actId="1035"/>
          <ac:spMkLst>
            <pc:docMk/>
            <pc:sldMk cId="934977177" sldId="268"/>
            <ac:spMk id="31" creationId="{FCA2F076-1411-4A54-AB45-765824F45F5D}"/>
          </ac:spMkLst>
        </pc:spChg>
        <pc:picChg chg="del">
          <ac:chgData name="Julina Macy" userId="3d2f8cda-161d-4201-847b-71fb943e9dc2" providerId="ADAL" clId="{8DF4AE3E-786A-4A58-B7E8-F9ED0C3D7BD5}" dt="2024-06-14T00:46:57.937" v="1030" actId="478"/>
          <ac:picMkLst>
            <pc:docMk/>
            <pc:sldMk cId="934977177" sldId="268"/>
            <ac:picMk id="9" creationId="{7D17278F-3576-4DB1-8E3E-2CBC51704DD4}"/>
          </ac:picMkLst>
        </pc:picChg>
        <pc:picChg chg="add mod">
          <ac:chgData name="Julina Macy" userId="3d2f8cda-161d-4201-847b-71fb943e9dc2" providerId="ADAL" clId="{8DF4AE3E-786A-4A58-B7E8-F9ED0C3D7BD5}" dt="2024-06-14T00:48:15.560" v="1100" actId="1035"/>
          <ac:picMkLst>
            <pc:docMk/>
            <pc:sldMk cId="934977177" sldId="268"/>
            <ac:picMk id="26" creationId="{15A4D745-9005-44A3-8C5E-52A4F11B812B}"/>
          </ac:picMkLst>
        </pc:picChg>
        <pc:picChg chg="add mod">
          <ac:chgData name="Julina Macy" userId="3d2f8cda-161d-4201-847b-71fb943e9dc2" providerId="ADAL" clId="{8DF4AE3E-786A-4A58-B7E8-F9ED0C3D7BD5}" dt="2024-06-14T00:48:15.560" v="1100" actId="1035"/>
          <ac:picMkLst>
            <pc:docMk/>
            <pc:sldMk cId="934977177" sldId="268"/>
            <ac:picMk id="27" creationId="{CDB03E74-54C2-448C-B223-5F1037938D7B}"/>
          </ac:picMkLst>
        </pc:picChg>
        <pc:picChg chg="add mod">
          <ac:chgData name="Julina Macy" userId="3d2f8cda-161d-4201-847b-71fb943e9dc2" providerId="ADAL" clId="{8DF4AE3E-786A-4A58-B7E8-F9ED0C3D7BD5}" dt="2024-06-14T00:48:15.560" v="1100" actId="1035"/>
          <ac:picMkLst>
            <pc:docMk/>
            <pc:sldMk cId="934977177" sldId="268"/>
            <ac:picMk id="28" creationId="{C86490E5-A3FE-4ADE-9A92-294B7A98DA67}"/>
          </ac:picMkLst>
        </pc:picChg>
        <pc:cxnChg chg="del mod">
          <ac:chgData name="Julina Macy" userId="3d2f8cda-161d-4201-847b-71fb943e9dc2" providerId="ADAL" clId="{8DF4AE3E-786A-4A58-B7E8-F9ED0C3D7BD5}" dt="2024-06-14T00:47:00.561" v="1034" actId="478"/>
          <ac:cxnSpMkLst>
            <pc:docMk/>
            <pc:sldMk cId="934977177" sldId="268"/>
            <ac:cxnSpMk id="10" creationId="{AFEAE830-D102-42B3-87CD-00E240100F20}"/>
          </ac:cxnSpMkLst>
        </pc:cxnChg>
        <pc:cxnChg chg="del mod">
          <ac:chgData name="Julina Macy" userId="3d2f8cda-161d-4201-847b-71fb943e9dc2" providerId="ADAL" clId="{8DF4AE3E-786A-4A58-B7E8-F9ED0C3D7BD5}" dt="2024-06-14T00:46:57.506" v="1029" actId="478"/>
          <ac:cxnSpMkLst>
            <pc:docMk/>
            <pc:sldMk cId="934977177" sldId="268"/>
            <ac:cxnSpMk id="11" creationId="{1BCE563D-DBBB-47E0-9FFB-30CB08B27F74}"/>
          </ac:cxnSpMkLst>
        </pc:cxnChg>
        <pc:cxnChg chg="del">
          <ac:chgData name="Julina Macy" userId="3d2f8cda-161d-4201-847b-71fb943e9dc2" providerId="ADAL" clId="{8DF4AE3E-786A-4A58-B7E8-F9ED0C3D7BD5}" dt="2024-06-14T00:47:11.640" v="1045" actId="478"/>
          <ac:cxnSpMkLst>
            <pc:docMk/>
            <pc:sldMk cId="934977177" sldId="268"/>
            <ac:cxnSpMk id="12" creationId="{F5C623C7-45E1-4F3C-ACDD-B2E1D7DA4C99}"/>
          </ac:cxnSpMkLst>
        </pc:cxnChg>
        <pc:cxnChg chg="del mod">
          <ac:chgData name="Julina Macy" userId="3d2f8cda-161d-4201-847b-71fb943e9dc2" providerId="ADAL" clId="{8DF4AE3E-786A-4A58-B7E8-F9ED0C3D7BD5}" dt="2024-06-14T00:47:01.809" v="1035" actId="478"/>
          <ac:cxnSpMkLst>
            <pc:docMk/>
            <pc:sldMk cId="934977177" sldId="268"/>
            <ac:cxnSpMk id="13" creationId="{AEA781AA-AAF0-4CEE-A94D-01CC8F1A484E}"/>
          </ac:cxnSpMkLst>
        </pc:cxnChg>
        <pc:cxnChg chg="del">
          <ac:chgData name="Julina Macy" userId="3d2f8cda-161d-4201-847b-71fb943e9dc2" providerId="ADAL" clId="{8DF4AE3E-786A-4A58-B7E8-F9ED0C3D7BD5}" dt="2024-06-14T00:47:10.984" v="1044" actId="478"/>
          <ac:cxnSpMkLst>
            <pc:docMk/>
            <pc:sldMk cId="934977177" sldId="268"/>
            <ac:cxnSpMk id="14" creationId="{3A64E1B4-8066-4B78-88E4-FB242F84B854}"/>
          </ac:cxnSpMkLst>
        </pc:cxnChg>
      </pc:sldChg>
      <pc:sldChg chg="add del">
        <pc:chgData name="Julina Macy" userId="3d2f8cda-161d-4201-847b-71fb943e9dc2" providerId="ADAL" clId="{8DF4AE3E-786A-4A58-B7E8-F9ED0C3D7BD5}" dt="2024-06-14T00:49:06.565" v="1132" actId="47"/>
        <pc:sldMkLst>
          <pc:docMk/>
          <pc:sldMk cId="1754339698" sldId="269"/>
        </pc:sldMkLst>
      </pc:sldChg>
      <pc:sldChg chg="addSp delSp modSp add mod">
        <pc:chgData name="Julina Macy" userId="3d2f8cda-161d-4201-847b-71fb943e9dc2" providerId="ADAL" clId="{8DF4AE3E-786A-4A58-B7E8-F9ED0C3D7BD5}" dt="2024-06-14T00:51:44.018" v="1211" actId="1076"/>
        <pc:sldMkLst>
          <pc:docMk/>
          <pc:sldMk cId="2474480896" sldId="269"/>
        </pc:sldMkLst>
        <pc:spChg chg="mod">
          <ac:chgData name="Julina Macy" userId="3d2f8cda-161d-4201-847b-71fb943e9dc2" providerId="ADAL" clId="{8DF4AE3E-786A-4A58-B7E8-F9ED0C3D7BD5}" dt="2024-06-14T00:49:16.881" v="1152" actId="20577"/>
          <ac:spMkLst>
            <pc:docMk/>
            <pc:sldMk cId="2474480896" sldId="269"/>
            <ac:spMk id="3" creationId="{956AACCC-D0DC-42A9-97BE-3C640B01DD34}"/>
          </ac:spMkLst>
        </pc:spChg>
        <pc:spChg chg="del">
          <ac:chgData name="Julina Macy" userId="3d2f8cda-161d-4201-847b-71fb943e9dc2" providerId="ADAL" clId="{8DF4AE3E-786A-4A58-B7E8-F9ED0C3D7BD5}" dt="2024-06-14T00:49:22.936" v="1156" actId="478"/>
          <ac:spMkLst>
            <pc:docMk/>
            <pc:sldMk cId="2474480896" sldId="269"/>
            <ac:spMk id="29" creationId="{CA82AC80-81FF-4DDA-BABE-DBC0349AD602}"/>
          </ac:spMkLst>
        </pc:spChg>
        <pc:spChg chg="del">
          <ac:chgData name="Julina Macy" userId="3d2f8cda-161d-4201-847b-71fb943e9dc2" providerId="ADAL" clId="{8DF4AE3E-786A-4A58-B7E8-F9ED0C3D7BD5}" dt="2024-06-14T00:49:23.739" v="1157" actId="478"/>
          <ac:spMkLst>
            <pc:docMk/>
            <pc:sldMk cId="2474480896" sldId="269"/>
            <ac:spMk id="30" creationId="{9CED4517-9880-47D4-A898-0E950489F214}"/>
          </ac:spMkLst>
        </pc:spChg>
        <pc:spChg chg="del">
          <ac:chgData name="Julina Macy" userId="3d2f8cda-161d-4201-847b-71fb943e9dc2" providerId="ADAL" clId="{8DF4AE3E-786A-4A58-B7E8-F9ED0C3D7BD5}" dt="2024-06-14T00:49:24.504" v="1158" actId="478"/>
          <ac:spMkLst>
            <pc:docMk/>
            <pc:sldMk cId="2474480896" sldId="269"/>
            <ac:spMk id="31" creationId="{FCA2F076-1411-4A54-AB45-765824F45F5D}"/>
          </ac:spMkLst>
        </pc:spChg>
        <pc:picChg chg="add mod">
          <ac:chgData name="Julina Macy" userId="3d2f8cda-161d-4201-847b-71fb943e9dc2" providerId="ADAL" clId="{8DF4AE3E-786A-4A58-B7E8-F9ED0C3D7BD5}" dt="2024-06-14T00:50:03.690" v="1187" actId="1076"/>
          <ac:picMkLst>
            <pc:docMk/>
            <pc:sldMk cId="2474480896" sldId="269"/>
            <ac:picMk id="9" creationId="{5061BCD3-2FE2-4659-A804-6B3A03A0CE6F}"/>
          </ac:picMkLst>
        </pc:picChg>
        <pc:picChg chg="add mod">
          <ac:chgData name="Julina Macy" userId="3d2f8cda-161d-4201-847b-71fb943e9dc2" providerId="ADAL" clId="{8DF4AE3E-786A-4A58-B7E8-F9ED0C3D7BD5}" dt="2024-06-14T00:50:03.690" v="1187" actId="1076"/>
          <ac:picMkLst>
            <pc:docMk/>
            <pc:sldMk cId="2474480896" sldId="269"/>
            <ac:picMk id="10" creationId="{F8FDBFFA-DF00-4FFD-87DF-5C20B89B4C1D}"/>
          </ac:picMkLst>
        </pc:picChg>
        <pc:picChg chg="add mod">
          <ac:chgData name="Julina Macy" userId="3d2f8cda-161d-4201-847b-71fb943e9dc2" providerId="ADAL" clId="{8DF4AE3E-786A-4A58-B7E8-F9ED0C3D7BD5}" dt="2024-06-14T00:51:44.018" v="1211" actId="1076"/>
          <ac:picMkLst>
            <pc:docMk/>
            <pc:sldMk cId="2474480896" sldId="269"/>
            <ac:picMk id="11" creationId="{0542C1EF-6091-43E2-9D66-F9991FAF6D65}"/>
          </ac:picMkLst>
        </pc:picChg>
        <pc:picChg chg="del">
          <ac:chgData name="Julina Macy" userId="3d2f8cda-161d-4201-847b-71fb943e9dc2" providerId="ADAL" clId="{8DF4AE3E-786A-4A58-B7E8-F9ED0C3D7BD5}" dt="2024-06-14T00:49:21.160" v="1153" actId="478"/>
          <ac:picMkLst>
            <pc:docMk/>
            <pc:sldMk cId="2474480896" sldId="269"/>
            <ac:picMk id="26" creationId="{15A4D745-9005-44A3-8C5E-52A4F11B812B}"/>
          </ac:picMkLst>
        </pc:picChg>
        <pc:picChg chg="del">
          <ac:chgData name="Julina Macy" userId="3d2f8cda-161d-4201-847b-71fb943e9dc2" providerId="ADAL" clId="{8DF4AE3E-786A-4A58-B7E8-F9ED0C3D7BD5}" dt="2024-06-14T00:49:22.033" v="1155" actId="478"/>
          <ac:picMkLst>
            <pc:docMk/>
            <pc:sldMk cId="2474480896" sldId="269"/>
            <ac:picMk id="27" creationId="{CDB03E74-54C2-448C-B223-5F1037938D7B}"/>
          </ac:picMkLst>
        </pc:picChg>
        <pc:picChg chg="del">
          <ac:chgData name="Julina Macy" userId="3d2f8cda-161d-4201-847b-71fb943e9dc2" providerId="ADAL" clId="{8DF4AE3E-786A-4A58-B7E8-F9ED0C3D7BD5}" dt="2024-06-14T00:49:21.665" v="1154" actId="478"/>
          <ac:picMkLst>
            <pc:docMk/>
            <pc:sldMk cId="2474480896" sldId="269"/>
            <ac:picMk id="28" creationId="{C86490E5-A3FE-4ADE-9A92-294B7A98DA67}"/>
          </ac:picMkLst>
        </pc:picChg>
      </pc:sldChg>
      <pc:sldChg chg="addSp modSp add mod">
        <pc:chgData name="Julina Macy" userId="3d2f8cda-161d-4201-847b-71fb943e9dc2" providerId="ADAL" clId="{8DF4AE3E-786A-4A58-B7E8-F9ED0C3D7BD5}" dt="2024-06-14T00:51:33.042" v="1210" actId="14100"/>
        <pc:sldMkLst>
          <pc:docMk/>
          <pc:sldMk cId="1321565554" sldId="270"/>
        </pc:sldMkLst>
        <pc:spChg chg="mod">
          <ac:chgData name="Julina Macy" userId="3d2f8cda-161d-4201-847b-71fb943e9dc2" providerId="ADAL" clId="{8DF4AE3E-786A-4A58-B7E8-F9ED0C3D7BD5}" dt="2024-06-14T00:49:42.140" v="1183" actId="14100"/>
          <ac:spMkLst>
            <pc:docMk/>
            <pc:sldMk cId="1321565554" sldId="270"/>
            <ac:spMk id="3" creationId="{956AACCC-D0DC-42A9-97BE-3C640B01DD34}"/>
          </ac:spMkLst>
        </pc:spChg>
        <pc:spChg chg="add mod">
          <ac:chgData name="Julina Macy" userId="3d2f8cda-161d-4201-847b-71fb943e9dc2" providerId="ADAL" clId="{8DF4AE3E-786A-4A58-B7E8-F9ED0C3D7BD5}" dt="2024-06-14T00:51:28.183" v="1209" actId="1582"/>
          <ac:spMkLst>
            <pc:docMk/>
            <pc:sldMk cId="1321565554" sldId="270"/>
            <ac:spMk id="7" creationId="{645FBEBF-8704-44D6-8125-B7ABB0E14CCB}"/>
          </ac:spMkLst>
        </pc:spChg>
        <pc:spChg chg="add mod">
          <ac:chgData name="Julina Macy" userId="3d2f8cda-161d-4201-847b-71fb943e9dc2" providerId="ADAL" clId="{8DF4AE3E-786A-4A58-B7E8-F9ED0C3D7BD5}" dt="2024-06-14T00:51:28.183" v="1209" actId="1582"/>
          <ac:spMkLst>
            <pc:docMk/>
            <pc:sldMk cId="1321565554" sldId="270"/>
            <ac:spMk id="8" creationId="{AC77018B-0180-4C37-AA7C-43B4D0E164D9}"/>
          </ac:spMkLst>
        </pc:spChg>
        <pc:spChg chg="add mod">
          <ac:chgData name="Julina Macy" userId="3d2f8cda-161d-4201-847b-71fb943e9dc2" providerId="ADAL" clId="{8DF4AE3E-786A-4A58-B7E8-F9ED0C3D7BD5}" dt="2024-06-14T00:51:33.042" v="1210" actId="14100"/>
          <ac:spMkLst>
            <pc:docMk/>
            <pc:sldMk cId="1321565554" sldId="270"/>
            <ac:spMk id="9" creationId="{A28414AD-5F92-4333-BF4F-53DB5304CFCB}"/>
          </ac:spMkLst>
        </pc:spChg>
        <pc:picChg chg="add mod">
          <ac:chgData name="Julina Macy" userId="3d2f8cda-161d-4201-847b-71fb943e9dc2" providerId="ADAL" clId="{8DF4AE3E-786A-4A58-B7E8-F9ED0C3D7BD5}" dt="2024-06-14T00:50:55.836" v="1197" actId="14100"/>
          <ac:picMkLst>
            <pc:docMk/>
            <pc:sldMk cId="1321565554" sldId="270"/>
            <ac:picMk id="4" creationId="{4D550351-D634-4FBF-BDCF-4723F351B6FC}"/>
          </ac:picMkLst>
        </pc:picChg>
        <pc:picChg chg="add mod">
          <ac:chgData name="Julina Macy" userId="3d2f8cda-161d-4201-847b-71fb943e9dc2" providerId="ADAL" clId="{8DF4AE3E-786A-4A58-B7E8-F9ED0C3D7BD5}" dt="2024-06-14T00:50:55.836" v="1197" actId="14100"/>
          <ac:picMkLst>
            <pc:docMk/>
            <pc:sldMk cId="1321565554" sldId="270"/>
            <ac:picMk id="5" creationId="{60696989-C6AC-448D-907D-CB05E62F9321}"/>
          </ac:picMkLst>
        </pc:picChg>
        <pc:picChg chg="add mod">
          <ac:chgData name="Julina Macy" userId="3d2f8cda-161d-4201-847b-71fb943e9dc2" providerId="ADAL" clId="{8DF4AE3E-786A-4A58-B7E8-F9ED0C3D7BD5}" dt="2024-06-14T00:50:55.836" v="1197" actId="14100"/>
          <ac:picMkLst>
            <pc:docMk/>
            <pc:sldMk cId="1321565554" sldId="270"/>
            <ac:picMk id="6" creationId="{C5A994CF-23E6-4836-8559-5E61998DCBDF}"/>
          </ac:picMkLst>
        </pc:picChg>
      </pc:sldChg>
      <pc:sldChg chg="addSp delSp modSp add mod">
        <pc:chgData name="Julina Macy" userId="3d2f8cda-161d-4201-847b-71fb943e9dc2" providerId="ADAL" clId="{8DF4AE3E-786A-4A58-B7E8-F9ED0C3D7BD5}" dt="2024-06-14T00:55:54.166" v="1311"/>
        <pc:sldMkLst>
          <pc:docMk/>
          <pc:sldMk cId="3288995639" sldId="271"/>
        </pc:sldMkLst>
        <pc:spChg chg="mod">
          <ac:chgData name="Julina Macy" userId="3d2f8cda-161d-4201-847b-71fb943e9dc2" providerId="ADAL" clId="{8DF4AE3E-786A-4A58-B7E8-F9ED0C3D7BD5}" dt="2024-06-14T00:52:32.672" v="1230" actId="20577"/>
          <ac:spMkLst>
            <pc:docMk/>
            <pc:sldMk cId="3288995639" sldId="271"/>
            <ac:spMk id="3" creationId="{956AACCC-D0DC-42A9-97BE-3C640B01DD34}"/>
          </ac:spMkLst>
        </pc:spChg>
        <pc:spChg chg="mod">
          <ac:chgData name="Julina Macy" userId="3d2f8cda-161d-4201-847b-71fb943e9dc2" providerId="ADAL" clId="{8DF4AE3E-786A-4A58-B7E8-F9ED0C3D7BD5}" dt="2024-06-14T00:54:36.159" v="1267" actId="1035"/>
          <ac:spMkLst>
            <pc:docMk/>
            <pc:sldMk cId="3288995639" sldId="271"/>
            <ac:spMk id="7" creationId="{645FBEBF-8704-44D6-8125-B7ABB0E14CCB}"/>
          </ac:spMkLst>
        </pc:spChg>
        <pc:spChg chg="del">
          <ac:chgData name="Julina Macy" userId="3d2f8cda-161d-4201-847b-71fb943e9dc2" providerId="ADAL" clId="{8DF4AE3E-786A-4A58-B7E8-F9ED0C3D7BD5}" dt="2024-06-14T00:52:41.610" v="1235" actId="478"/>
          <ac:spMkLst>
            <pc:docMk/>
            <pc:sldMk cId="3288995639" sldId="271"/>
            <ac:spMk id="8" creationId="{AC77018B-0180-4C37-AA7C-43B4D0E164D9}"/>
          </ac:spMkLst>
        </pc:spChg>
        <pc:spChg chg="del">
          <ac:chgData name="Julina Macy" userId="3d2f8cda-161d-4201-847b-71fb943e9dc2" providerId="ADAL" clId="{8DF4AE3E-786A-4A58-B7E8-F9ED0C3D7BD5}" dt="2024-06-14T00:52:40.928" v="1234" actId="478"/>
          <ac:spMkLst>
            <pc:docMk/>
            <pc:sldMk cId="3288995639" sldId="271"/>
            <ac:spMk id="9" creationId="{A28414AD-5F92-4333-BF4F-53DB5304CFCB}"/>
          </ac:spMkLst>
        </pc:spChg>
        <pc:spChg chg="add mod">
          <ac:chgData name="Julina Macy" userId="3d2f8cda-161d-4201-847b-71fb943e9dc2" providerId="ADAL" clId="{8DF4AE3E-786A-4A58-B7E8-F9ED0C3D7BD5}" dt="2024-06-14T00:53:51.043" v="1253" actId="14100"/>
          <ac:spMkLst>
            <pc:docMk/>
            <pc:sldMk cId="3288995639" sldId="271"/>
            <ac:spMk id="10" creationId="{FD05D210-2E35-430D-9AD0-FF46F059E61F}"/>
          </ac:spMkLst>
        </pc:spChg>
        <pc:spChg chg="add mod">
          <ac:chgData name="Julina Macy" userId="3d2f8cda-161d-4201-847b-71fb943e9dc2" providerId="ADAL" clId="{8DF4AE3E-786A-4A58-B7E8-F9ED0C3D7BD5}" dt="2024-06-14T00:54:53.487" v="1284" actId="14100"/>
          <ac:spMkLst>
            <pc:docMk/>
            <pc:sldMk cId="3288995639" sldId="271"/>
            <ac:spMk id="14" creationId="{81A2472A-F329-4733-B735-99BBC62598F1}"/>
          </ac:spMkLst>
        </pc:spChg>
        <pc:spChg chg="add mod">
          <ac:chgData name="Julina Macy" userId="3d2f8cda-161d-4201-847b-71fb943e9dc2" providerId="ADAL" clId="{8DF4AE3E-786A-4A58-B7E8-F9ED0C3D7BD5}" dt="2024-06-14T00:55:43.185" v="1310" actId="1037"/>
          <ac:spMkLst>
            <pc:docMk/>
            <pc:sldMk cId="3288995639" sldId="271"/>
            <ac:spMk id="15" creationId="{CF057FD6-DE71-46A2-A367-6314B25B7AA4}"/>
          </ac:spMkLst>
        </pc:spChg>
        <pc:spChg chg="add mod">
          <ac:chgData name="Julina Macy" userId="3d2f8cda-161d-4201-847b-71fb943e9dc2" providerId="ADAL" clId="{8DF4AE3E-786A-4A58-B7E8-F9ED0C3D7BD5}" dt="2024-06-14T00:55:38.754" v="1309" actId="1038"/>
          <ac:spMkLst>
            <pc:docMk/>
            <pc:sldMk cId="3288995639" sldId="271"/>
            <ac:spMk id="16" creationId="{F801D6A4-4A4C-4D22-9A84-EADEFFF9882C}"/>
          </ac:spMkLst>
        </pc:spChg>
        <pc:spChg chg="add mod">
          <ac:chgData name="Julina Macy" userId="3d2f8cda-161d-4201-847b-71fb943e9dc2" providerId="ADAL" clId="{8DF4AE3E-786A-4A58-B7E8-F9ED0C3D7BD5}" dt="2024-06-14T00:55:26.175" v="1305" actId="1076"/>
          <ac:spMkLst>
            <pc:docMk/>
            <pc:sldMk cId="3288995639" sldId="271"/>
            <ac:spMk id="17" creationId="{3A04189B-038B-4BC5-9ED2-3983DFAC09E1}"/>
          </ac:spMkLst>
        </pc:spChg>
        <pc:spChg chg="add mod">
          <ac:chgData name="Julina Macy" userId="3d2f8cda-161d-4201-847b-71fb943e9dc2" providerId="ADAL" clId="{8DF4AE3E-786A-4A58-B7E8-F9ED0C3D7BD5}" dt="2024-06-14T00:55:54.166" v="1311"/>
          <ac:spMkLst>
            <pc:docMk/>
            <pc:sldMk cId="3288995639" sldId="271"/>
            <ac:spMk id="18" creationId="{6CA8807D-AD8C-4E4A-B76C-CB72C734AB53}"/>
          </ac:spMkLst>
        </pc:spChg>
        <pc:picChg chg="del">
          <ac:chgData name="Julina Macy" userId="3d2f8cda-161d-4201-847b-71fb943e9dc2" providerId="ADAL" clId="{8DF4AE3E-786A-4A58-B7E8-F9ED0C3D7BD5}" dt="2024-06-14T00:52:39.440" v="1231" actId="478"/>
          <ac:picMkLst>
            <pc:docMk/>
            <pc:sldMk cId="3288995639" sldId="271"/>
            <ac:picMk id="4" creationId="{4D550351-D634-4FBF-BDCF-4723F351B6FC}"/>
          </ac:picMkLst>
        </pc:picChg>
        <pc:picChg chg="del">
          <ac:chgData name="Julina Macy" userId="3d2f8cda-161d-4201-847b-71fb943e9dc2" providerId="ADAL" clId="{8DF4AE3E-786A-4A58-B7E8-F9ED0C3D7BD5}" dt="2024-06-14T00:52:39.911" v="1232" actId="478"/>
          <ac:picMkLst>
            <pc:docMk/>
            <pc:sldMk cId="3288995639" sldId="271"/>
            <ac:picMk id="5" creationId="{60696989-C6AC-448D-907D-CB05E62F9321}"/>
          </ac:picMkLst>
        </pc:picChg>
        <pc:picChg chg="del">
          <ac:chgData name="Julina Macy" userId="3d2f8cda-161d-4201-847b-71fb943e9dc2" providerId="ADAL" clId="{8DF4AE3E-786A-4A58-B7E8-F9ED0C3D7BD5}" dt="2024-06-14T00:52:40.303" v="1233" actId="478"/>
          <ac:picMkLst>
            <pc:docMk/>
            <pc:sldMk cId="3288995639" sldId="271"/>
            <ac:picMk id="6" creationId="{C5A994CF-23E6-4836-8559-5E61998DCBDF}"/>
          </ac:picMkLst>
        </pc:picChg>
        <pc:picChg chg="add mod ord">
          <ac:chgData name="Julina Macy" userId="3d2f8cda-161d-4201-847b-71fb943e9dc2" providerId="ADAL" clId="{8DF4AE3E-786A-4A58-B7E8-F9ED0C3D7BD5}" dt="2024-06-14T00:54:19.645" v="1260" actId="167"/>
          <ac:picMkLst>
            <pc:docMk/>
            <pc:sldMk cId="3288995639" sldId="271"/>
            <ac:picMk id="11" creationId="{DFA7C3F7-69BE-40DA-AFE0-FEF1AD30BC08}"/>
          </ac:picMkLst>
        </pc:picChg>
        <pc:picChg chg="add mod">
          <ac:chgData name="Julina Macy" userId="3d2f8cda-161d-4201-847b-71fb943e9dc2" providerId="ADAL" clId="{8DF4AE3E-786A-4A58-B7E8-F9ED0C3D7BD5}" dt="2024-06-14T00:54:11.929" v="1258" actId="1076"/>
          <ac:picMkLst>
            <pc:docMk/>
            <pc:sldMk cId="3288995639" sldId="271"/>
            <ac:picMk id="12" creationId="{42AAB153-DB2E-4DB8-92EC-0AD2253A42AE}"/>
          </ac:picMkLst>
        </pc:picChg>
        <pc:picChg chg="add mod">
          <ac:chgData name="Julina Macy" userId="3d2f8cda-161d-4201-847b-71fb943e9dc2" providerId="ADAL" clId="{8DF4AE3E-786A-4A58-B7E8-F9ED0C3D7BD5}" dt="2024-06-14T00:55:35.917" v="1306" actId="14100"/>
          <ac:picMkLst>
            <pc:docMk/>
            <pc:sldMk cId="3288995639" sldId="271"/>
            <ac:picMk id="13" creationId="{F220A728-8171-4343-BCE8-4F2D39A7054B}"/>
          </ac:picMkLst>
        </pc:picChg>
      </pc:sldChg>
      <pc:sldChg chg="addSp delSp modSp new mod modClrScheme chgLayout">
        <pc:chgData name="Julina Macy" userId="3d2f8cda-161d-4201-847b-71fb943e9dc2" providerId="ADAL" clId="{8DF4AE3E-786A-4A58-B7E8-F9ED0C3D7BD5}" dt="2024-06-14T00:57:06.067" v="1348" actId="14100"/>
        <pc:sldMkLst>
          <pc:docMk/>
          <pc:sldMk cId="1139575588" sldId="272"/>
        </pc:sldMkLst>
        <pc:spChg chg="del mod ord">
          <ac:chgData name="Julina Macy" userId="3d2f8cda-161d-4201-847b-71fb943e9dc2" providerId="ADAL" clId="{8DF4AE3E-786A-4A58-B7E8-F9ED0C3D7BD5}" dt="2024-06-14T00:56:01.001" v="1313" actId="700"/>
          <ac:spMkLst>
            <pc:docMk/>
            <pc:sldMk cId="1139575588" sldId="272"/>
            <ac:spMk id="2" creationId="{8A521CC6-34BC-4DAD-AD64-74ECC2619F56}"/>
          </ac:spMkLst>
        </pc:spChg>
        <pc:spChg chg="add mod ord">
          <ac:chgData name="Julina Macy" userId="3d2f8cda-161d-4201-847b-71fb943e9dc2" providerId="ADAL" clId="{8DF4AE3E-786A-4A58-B7E8-F9ED0C3D7BD5}" dt="2024-06-14T00:57:06.067" v="1348" actId="14100"/>
          <ac:spMkLst>
            <pc:docMk/>
            <pc:sldMk cId="1139575588" sldId="272"/>
            <ac:spMk id="3" creationId="{B3F00276-976C-431A-B69A-92F3BE3A2F70}"/>
          </ac:spMkLst>
        </pc:spChg>
        <pc:spChg chg="add mod">
          <ac:chgData name="Julina Macy" userId="3d2f8cda-161d-4201-847b-71fb943e9dc2" providerId="ADAL" clId="{8DF4AE3E-786A-4A58-B7E8-F9ED0C3D7BD5}" dt="2024-06-14T00:56:42.544" v="1345" actId="14100"/>
          <ac:spMkLst>
            <pc:docMk/>
            <pc:sldMk cId="1139575588" sldId="272"/>
            <ac:spMk id="4" creationId="{BEC04055-E1F8-46CA-8514-C1C308524117}"/>
          </ac:spMkLst>
        </pc:spChg>
        <pc:picChg chg="add mod">
          <ac:chgData name="Julina Macy" userId="3d2f8cda-161d-4201-847b-71fb943e9dc2" providerId="ADAL" clId="{8DF4AE3E-786A-4A58-B7E8-F9ED0C3D7BD5}" dt="2024-06-14T00:56:53.136" v="1347" actId="1076"/>
          <ac:picMkLst>
            <pc:docMk/>
            <pc:sldMk cId="1139575588" sldId="272"/>
            <ac:picMk id="5" creationId="{1A716204-F1EA-419F-A0AB-887185BBE6B1}"/>
          </ac:picMkLst>
        </pc:picChg>
        <pc:picChg chg="add mod">
          <ac:chgData name="Julina Macy" userId="3d2f8cda-161d-4201-847b-71fb943e9dc2" providerId="ADAL" clId="{8DF4AE3E-786A-4A58-B7E8-F9ED0C3D7BD5}" dt="2024-06-14T00:56:53.136" v="1347" actId="1076"/>
          <ac:picMkLst>
            <pc:docMk/>
            <pc:sldMk cId="1139575588" sldId="272"/>
            <ac:picMk id="6" creationId="{63516DF8-5451-495B-BAF7-24AB353C1E0F}"/>
          </ac:picMkLst>
        </pc:picChg>
        <pc:picChg chg="add mod">
          <ac:chgData name="Julina Macy" userId="3d2f8cda-161d-4201-847b-71fb943e9dc2" providerId="ADAL" clId="{8DF4AE3E-786A-4A58-B7E8-F9ED0C3D7BD5}" dt="2024-06-14T00:56:53.136" v="1347" actId="1076"/>
          <ac:picMkLst>
            <pc:docMk/>
            <pc:sldMk cId="1139575588" sldId="272"/>
            <ac:picMk id="7" creationId="{1B0BE5B5-8D14-4E9B-903A-DA7FD076307F}"/>
          </ac:picMkLst>
        </pc:picChg>
        <pc:picChg chg="add mod">
          <ac:chgData name="Julina Macy" userId="3d2f8cda-161d-4201-847b-71fb943e9dc2" providerId="ADAL" clId="{8DF4AE3E-786A-4A58-B7E8-F9ED0C3D7BD5}" dt="2024-06-14T00:56:53.136" v="1347" actId="1076"/>
          <ac:picMkLst>
            <pc:docMk/>
            <pc:sldMk cId="1139575588" sldId="272"/>
            <ac:picMk id="8" creationId="{8590EA89-567A-439B-86A4-D5917A0D6C49}"/>
          </ac:picMkLst>
        </pc:picChg>
        <pc:picChg chg="add mod">
          <ac:chgData name="Julina Macy" userId="3d2f8cda-161d-4201-847b-71fb943e9dc2" providerId="ADAL" clId="{8DF4AE3E-786A-4A58-B7E8-F9ED0C3D7BD5}" dt="2024-06-14T00:56:53.136" v="1347" actId="1076"/>
          <ac:picMkLst>
            <pc:docMk/>
            <pc:sldMk cId="1139575588" sldId="272"/>
            <ac:picMk id="9" creationId="{2D97B51F-7AF6-4606-AC8B-0699D8653D6D}"/>
          </ac:picMkLst>
        </pc:picChg>
      </pc:sldChg>
      <pc:sldChg chg="addSp delSp modSp new mod modClrScheme chgLayout">
        <pc:chgData name="Julina Macy" userId="3d2f8cda-161d-4201-847b-71fb943e9dc2" providerId="ADAL" clId="{8DF4AE3E-786A-4A58-B7E8-F9ED0C3D7BD5}" dt="2024-06-14T00:59:37.885" v="1429" actId="1076"/>
        <pc:sldMkLst>
          <pc:docMk/>
          <pc:sldMk cId="2941865441" sldId="273"/>
        </pc:sldMkLst>
        <pc:spChg chg="del mod ord">
          <ac:chgData name="Julina Macy" userId="3d2f8cda-161d-4201-847b-71fb943e9dc2" providerId="ADAL" clId="{8DF4AE3E-786A-4A58-B7E8-F9ED0C3D7BD5}" dt="2024-06-14T00:57:21.860" v="1350" actId="700"/>
          <ac:spMkLst>
            <pc:docMk/>
            <pc:sldMk cId="2941865441" sldId="273"/>
            <ac:spMk id="2" creationId="{10CD30CB-C01C-491B-8686-DC4B7A1BDC14}"/>
          </ac:spMkLst>
        </pc:spChg>
        <pc:spChg chg="add del mod ord">
          <ac:chgData name="Julina Macy" userId="3d2f8cda-161d-4201-847b-71fb943e9dc2" providerId="ADAL" clId="{8DF4AE3E-786A-4A58-B7E8-F9ED0C3D7BD5}" dt="2024-06-14T00:57:51.321" v="1375" actId="478"/>
          <ac:spMkLst>
            <pc:docMk/>
            <pc:sldMk cId="2941865441" sldId="273"/>
            <ac:spMk id="3" creationId="{F106ABE9-5461-4778-8B12-42D96601B617}"/>
          </ac:spMkLst>
        </pc:spChg>
        <pc:spChg chg="add mod">
          <ac:chgData name="Julina Macy" userId="3d2f8cda-161d-4201-847b-71fb943e9dc2" providerId="ADAL" clId="{8DF4AE3E-786A-4A58-B7E8-F9ED0C3D7BD5}" dt="2024-06-14T00:57:47.082" v="1374" actId="113"/>
          <ac:spMkLst>
            <pc:docMk/>
            <pc:sldMk cId="2941865441" sldId="273"/>
            <ac:spMk id="4" creationId="{F474D012-D878-47B6-9757-9F4AD799D14A}"/>
          </ac:spMkLst>
        </pc:spChg>
        <pc:spChg chg="add mod">
          <ac:chgData name="Julina Macy" userId="3d2f8cda-161d-4201-847b-71fb943e9dc2" providerId="ADAL" clId="{8DF4AE3E-786A-4A58-B7E8-F9ED0C3D7BD5}" dt="2024-06-14T00:58:47.184" v="1411" actId="1036"/>
          <ac:spMkLst>
            <pc:docMk/>
            <pc:sldMk cId="2941865441" sldId="273"/>
            <ac:spMk id="5" creationId="{CFDDB90E-72AB-4E5A-AF47-0B04C3288279}"/>
          </ac:spMkLst>
        </pc:spChg>
        <pc:spChg chg="add mod">
          <ac:chgData name="Julina Macy" userId="3d2f8cda-161d-4201-847b-71fb943e9dc2" providerId="ADAL" clId="{8DF4AE3E-786A-4A58-B7E8-F9ED0C3D7BD5}" dt="2024-06-14T00:58:47.184" v="1411" actId="1036"/>
          <ac:spMkLst>
            <pc:docMk/>
            <pc:sldMk cId="2941865441" sldId="273"/>
            <ac:spMk id="6" creationId="{D7288BC1-3B7E-40F1-AD44-E69951123402}"/>
          </ac:spMkLst>
        </pc:spChg>
        <pc:spChg chg="add mod">
          <ac:chgData name="Julina Macy" userId="3d2f8cda-161d-4201-847b-71fb943e9dc2" providerId="ADAL" clId="{8DF4AE3E-786A-4A58-B7E8-F9ED0C3D7BD5}" dt="2024-06-14T00:58:47.184" v="1411" actId="1036"/>
          <ac:spMkLst>
            <pc:docMk/>
            <pc:sldMk cId="2941865441" sldId="273"/>
            <ac:spMk id="7" creationId="{420FADA9-EBEA-49E3-93CF-C4C09F2F02B8}"/>
          </ac:spMkLst>
        </pc:spChg>
        <pc:spChg chg="add mod">
          <ac:chgData name="Julina Macy" userId="3d2f8cda-161d-4201-847b-71fb943e9dc2" providerId="ADAL" clId="{8DF4AE3E-786A-4A58-B7E8-F9ED0C3D7BD5}" dt="2024-06-14T00:58:47.184" v="1411" actId="1036"/>
          <ac:spMkLst>
            <pc:docMk/>
            <pc:sldMk cId="2941865441" sldId="273"/>
            <ac:spMk id="8" creationId="{508D4990-0238-4271-8C57-F9A1256BCFAC}"/>
          </ac:spMkLst>
        </pc:spChg>
        <pc:spChg chg="add mod">
          <ac:chgData name="Julina Macy" userId="3d2f8cda-161d-4201-847b-71fb943e9dc2" providerId="ADAL" clId="{8DF4AE3E-786A-4A58-B7E8-F9ED0C3D7BD5}" dt="2024-06-14T00:58:47.184" v="1411" actId="1036"/>
          <ac:spMkLst>
            <pc:docMk/>
            <pc:sldMk cId="2941865441" sldId="273"/>
            <ac:spMk id="9" creationId="{03FD9D8A-E4B4-478B-8C0D-45E427277BA0}"/>
          </ac:spMkLst>
        </pc:spChg>
        <pc:spChg chg="add mod">
          <ac:chgData name="Julina Macy" userId="3d2f8cda-161d-4201-847b-71fb943e9dc2" providerId="ADAL" clId="{8DF4AE3E-786A-4A58-B7E8-F9ED0C3D7BD5}" dt="2024-06-14T00:58:47.184" v="1411" actId="1036"/>
          <ac:spMkLst>
            <pc:docMk/>
            <pc:sldMk cId="2941865441" sldId="273"/>
            <ac:spMk id="10" creationId="{C3ED5112-53AC-4D30-B206-9F87D0CCD5C7}"/>
          </ac:spMkLst>
        </pc:spChg>
        <pc:spChg chg="add mod">
          <ac:chgData name="Julina Macy" userId="3d2f8cda-161d-4201-847b-71fb943e9dc2" providerId="ADAL" clId="{8DF4AE3E-786A-4A58-B7E8-F9ED0C3D7BD5}" dt="2024-06-14T00:58:47.184" v="1411" actId="1036"/>
          <ac:spMkLst>
            <pc:docMk/>
            <pc:sldMk cId="2941865441" sldId="273"/>
            <ac:spMk id="11" creationId="{7DAA6ED7-916E-4805-B33F-C2F943EFA936}"/>
          </ac:spMkLst>
        </pc:spChg>
        <pc:spChg chg="add mod">
          <ac:chgData name="Julina Macy" userId="3d2f8cda-161d-4201-847b-71fb943e9dc2" providerId="ADAL" clId="{8DF4AE3E-786A-4A58-B7E8-F9ED0C3D7BD5}" dt="2024-06-14T00:58:47.184" v="1411" actId="1036"/>
          <ac:spMkLst>
            <pc:docMk/>
            <pc:sldMk cId="2941865441" sldId="273"/>
            <ac:spMk id="12" creationId="{0E7919FD-CA04-40DA-B237-6B06D0CB4464}"/>
          </ac:spMkLst>
        </pc:spChg>
        <pc:spChg chg="add mod">
          <ac:chgData name="Julina Macy" userId="3d2f8cda-161d-4201-847b-71fb943e9dc2" providerId="ADAL" clId="{8DF4AE3E-786A-4A58-B7E8-F9ED0C3D7BD5}" dt="2024-06-14T00:58:47.184" v="1411" actId="1036"/>
          <ac:spMkLst>
            <pc:docMk/>
            <pc:sldMk cId="2941865441" sldId="273"/>
            <ac:spMk id="13" creationId="{65176683-CF5B-47A1-8AA0-2C4AF92DFF44}"/>
          </ac:spMkLst>
        </pc:spChg>
        <pc:spChg chg="add mod">
          <ac:chgData name="Julina Macy" userId="3d2f8cda-161d-4201-847b-71fb943e9dc2" providerId="ADAL" clId="{8DF4AE3E-786A-4A58-B7E8-F9ED0C3D7BD5}" dt="2024-06-14T00:58:47.184" v="1411" actId="1036"/>
          <ac:spMkLst>
            <pc:docMk/>
            <pc:sldMk cId="2941865441" sldId="273"/>
            <ac:spMk id="14" creationId="{BB9FD1B4-830A-48AC-831B-A09228C98A61}"/>
          </ac:spMkLst>
        </pc:spChg>
        <pc:spChg chg="add mod">
          <ac:chgData name="Julina Macy" userId="3d2f8cda-161d-4201-847b-71fb943e9dc2" providerId="ADAL" clId="{8DF4AE3E-786A-4A58-B7E8-F9ED0C3D7BD5}" dt="2024-06-14T00:58:47.184" v="1411" actId="1036"/>
          <ac:spMkLst>
            <pc:docMk/>
            <pc:sldMk cId="2941865441" sldId="273"/>
            <ac:spMk id="15" creationId="{A8004ACF-39E4-4244-9282-D284E3C77471}"/>
          </ac:spMkLst>
        </pc:spChg>
        <pc:spChg chg="add mod">
          <ac:chgData name="Julina Macy" userId="3d2f8cda-161d-4201-847b-71fb943e9dc2" providerId="ADAL" clId="{8DF4AE3E-786A-4A58-B7E8-F9ED0C3D7BD5}" dt="2024-06-14T00:58:47.184" v="1411" actId="1036"/>
          <ac:spMkLst>
            <pc:docMk/>
            <pc:sldMk cId="2941865441" sldId="273"/>
            <ac:spMk id="16" creationId="{A3D781E0-545E-4F51-89A7-07880941D701}"/>
          </ac:spMkLst>
        </pc:spChg>
        <pc:spChg chg="add mod">
          <ac:chgData name="Julina Macy" userId="3d2f8cda-161d-4201-847b-71fb943e9dc2" providerId="ADAL" clId="{8DF4AE3E-786A-4A58-B7E8-F9ED0C3D7BD5}" dt="2024-06-14T00:59:37.885" v="1429" actId="1076"/>
          <ac:spMkLst>
            <pc:docMk/>
            <pc:sldMk cId="2941865441" sldId="273"/>
            <ac:spMk id="17" creationId="{A99AC9D6-338B-4186-B7DA-0155EB9EA58E}"/>
          </ac:spMkLst>
        </pc:spChg>
        <pc:spChg chg="add mod">
          <ac:chgData name="Julina Macy" userId="3d2f8cda-161d-4201-847b-71fb943e9dc2" providerId="ADAL" clId="{8DF4AE3E-786A-4A58-B7E8-F9ED0C3D7BD5}" dt="2024-06-14T00:59:35.275" v="1428" actId="1076"/>
          <ac:spMkLst>
            <pc:docMk/>
            <pc:sldMk cId="2941865441" sldId="273"/>
            <ac:spMk id="18" creationId="{162E8873-C8E0-4BAD-A69B-45E924DAB54B}"/>
          </ac:spMkLst>
        </pc:spChg>
        <pc:spChg chg="add mod">
          <ac:chgData name="Julina Macy" userId="3d2f8cda-161d-4201-847b-71fb943e9dc2" providerId="ADAL" clId="{8DF4AE3E-786A-4A58-B7E8-F9ED0C3D7BD5}" dt="2024-06-14T00:59:33.301" v="1427" actId="1076"/>
          <ac:spMkLst>
            <pc:docMk/>
            <pc:sldMk cId="2941865441" sldId="273"/>
            <ac:spMk id="19" creationId="{1C1BC772-05FE-4E13-BA0F-41793703B112}"/>
          </ac:spMkLst>
        </pc:spChg>
        <pc:spChg chg="add mod">
          <ac:chgData name="Julina Macy" userId="3d2f8cda-161d-4201-847b-71fb943e9dc2" providerId="ADAL" clId="{8DF4AE3E-786A-4A58-B7E8-F9ED0C3D7BD5}" dt="2024-06-14T00:59:14.147" v="1418" actId="1076"/>
          <ac:spMkLst>
            <pc:docMk/>
            <pc:sldMk cId="2941865441" sldId="273"/>
            <ac:spMk id="20" creationId="{2CA5DAF1-25F0-4066-92AC-4AAB3C004898}"/>
          </ac:spMkLst>
        </pc:spChg>
        <pc:spChg chg="add mod">
          <ac:chgData name="Julina Macy" userId="3d2f8cda-161d-4201-847b-71fb943e9dc2" providerId="ADAL" clId="{8DF4AE3E-786A-4A58-B7E8-F9ED0C3D7BD5}" dt="2024-06-14T00:58:06.838" v="1376"/>
          <ac:spMkLst>
            <pc:docMk/>
            <pc:sldMk cId="2941865441" sldId="273"/>
            <ac:spMk id="21" creationId="{C0FF4008-44ED-4569-9249-BC09911D4164}"/>
          </ac:spMkLst>
        </pc:spChg>
        <pc:spChg chg="add mod">
          <ac:chgData name="Julina Macy" userId="3d2f8cda-161d-4201-847b-71fb943e9dc2" providerId="ADAL" clId="{8DF4AE3E-786A-4A58-B7E8-F9ED0C3D7BD5}" dt="2024-06-14T00:58:06.838" v="1376"/>
          <ac:spMkLst>
            <pc:docMk/>
            <pc:sldMk cId="2941865441" sldId="273"/>
            <ac:spMk id="22" creationId="{96A40C22-6FD4-4BB1-9ECF-361FE9C2B29D}"/>
          </ac:spMkLst>
        </pc:spChg>
      </pc:sldChg>
      <pc:sldChg chg="addSp delSp modSp new mod">
        <pc:chgData name="Julina Macy" userId="3d2f8cda-161d-4201-847b-71fb943e9dc2" providerId="ADAL" clId="{8DF4AE3E-786A-4A58-B7E8-F9ED0C3D7BD5}" dt="2024-06-15T13:09:10.548" v="1790" actId="478"/>
        <pc:sldMkLst>
          <pc:docMk/>
          <pc:sldMk cId="1772839320" sldId="274"/>
        </pc:sldMkLst>
        <pc:spChg chg="del">
          <ac:chgData name="Julina Macy" userId="3d2f8cda-161d-4201-847b-71fb943e9dc2" providerId="ADAL" clId="{8DF4AE3E-786A-4A58-B7E8-F9ED0C3D7BD5}" dt="2024-06-14T01:00:01.031" v="1431" actId="478"/>
          <ac:spMkLst>
            <pc:docMk/>
            <pc:sldMk cId="1772839320" sldId="274"/>
            <ac:spMk id="2" creationId="{1C71CF54-26C5-4C43-A5D2-E908B67F15BA}"/>
          </ac:spMkLst>
        </pc:spChg>
        <pc:spChg chg="add del mod">
          <ac:chgData name="Julina Macy" userId="3d2f8cda-161d-4201-847b-71fb943e9dc2" providerId="ADAL" clId="{8DF4AE3E-786A-4A58-B7E8-F9ED0C3D7BD5}" dt="2024-06-15T13:09:10.548" v="1790" actId="478"/>
          <ac:spMkLst>
            <pc:docMk/>
            <pc:sldMk cId="1772839320" sldId="274"/>
            <ac:spMk id="7" creationId="{B97A7BF9-6690-4A31-A471-7AE3F48D1F70}"/>
          </ac:spMkLst>
        </pc:spChg>
        <pc:spChg chg="add del mod">
          <ac:chgData name="Julina Macy" userId="3d2f8cda-161d-4201-847b-71fb943e9dc2" providerId="ADAL" clId="{8DF4AE3E-786A-4A58-B7E8-F9ED0C3D7BD5}" dt="2024-06-15T13:09:04.168" v="1787" actId="478"/>
          <ac:spMkLst>
            <pc:docMk/>
            <pc:sldMk cId="1772839320" sldId="274"/>
            <ac:spMk id="9" creationId="{48DEA741-1330-4A73-89B5-04262436FD38}"/>
          </ac:spMkLst>
        </pc:spChg>
        <pc:picChg chg="add mod">
          <ac:chgData name="Julina Macy" userId="3d2f8cda-161d-4201-847b-71fb943e9dc2" providerId="ADAL" clId="{8DF4AE3E-786A-4A58-B7E8-F9ED0C3D7BD5}" dt="2024-06-15T13:08:54.468" v="1783" actId="1076"/>
          <ac:picMkLst>
            <pc:docMk/>
            <pc:sldMk cId="1772839320" sldId="274"/>
            <ac:picMk id="3" creationId="{3E41F1B4-BDFE-4B2C-89E3-A233416F90AF}"/>
          </ac:picMkLst>
        </pc:picChg>
        <pc:picChg chg="add mod">
          <ac:chgData name="Julina Macy" userId="3d2f8cda-161d-4201-847b-71fb943e9dc2" providerId="ADAL" clId="{8DF4AE3E-786A-4A58-B7E8-F9ED0C3D7BD5}" dt="2024-06-14T01:00:10.737" v="1432"/>
          <ac:picMkLst>
            <pc:docMk/>
            <pc:sldMk cId="1772839320" sldId="274"/>
            <ac:picMk id="4" creationId="{6B37C439-E742-4096-9B6B-2231F2A9E2CE}"/>
          </ac:picMkLst>
        </pc:picChg>
        <pc:picChg chg="add mod">
          <ac:chgData name="Julina Macy" userId="3d2f8cda-161d-4201-847b-71fb943e9dc2" providerId="ADAL" clId="{8DF4AE3E-786A-4A58-B7E8-F9ED0C3D7BD5}" dt="2024-06-14T01:00:10.737" v="1432"/>
          <ac:picMkLst>
            <pc:docMk/>
            <pc:sldMk cId="1772839320" sldId="274"/>
            <ac:picMk id="5" creationId="{DAD1AC8B-7B8D-4A61-A53D-12490648360A}"/>
          </ac:picMkLst>
        </pc:picChg>
      </pc:sldChg>
      <pc:sldChg chg="addSp delSp modSp new mod modClrScheme chgLayout">
        <pc:chgData name="Julina Macy" userId="3d2f8cda-161d-4201-847b-71fb943e9dc2" providerId="ADAL" clId="{8DF4AE3E-786A-4A58-B7E8-F9ED0C3D7BD5}" dt="2024-06-14T01:07:47.460" v="1595" actId="700"/>
        <pc:sldMkLst>
          <pc:docMk/>
          <pc:sldMk cId="1511028502" sldId="275"/>
        </pc:sldMkLst>
        <pc:spChg chg="del mod ord">
          <ac:chgData name="Julina Macy" userId="3d2f8cda-161d-4201-847b-71fb943e9dc2" providerId="ADAL" clId="{8DF4AE3E-786A-4A58-B7E8-F9ED0C3D7BD5}" dt="2024-06-14T01:00:39.893" v="1434" actId="700"/>
          <ac:spMkLst>
            <pc:docMk/>
            <pc:sldMk cId="1511028502" sldId="275"/>
            <ac:spMk id="2" creationId="{82D82740-57F1-435D-AC79-AA76208D8331}"/>
          </ac:spMkLst>
        </pc:spChg>
        <pc:spChg chg="add mod ord">
          <ac:chgData name="Julina Macy" userId="3d2f8cda-161d-4201-847b-71fb943e9dc2" providerId="ADAL" clId="{8DF4AE3E-786A-4A58-B7E8-F9ED0C3D7BD5}" dt="2024-06-14T01:07:47.460" v="1595" actId="700"/>
          <ac:spMkLst>
            <pc:docMk/>
            <pc:sldMk cId="1511028502" sldId="275"/>
            <ac:spMk id="3" creationId="{88B00725-5B88-4059-B1B0-A0E1C786ED82}"/>
          </ac:spMkLst>
        </pc:spChg>
        <pc:spChg chg="add mod">
          <ac:chgData name="Julina Macy" userId="3d2f8cda-161d-4201-847b-71fb943e9dc2" providerId="ADAL" clId="{8DF4AE3E-786A-4A58-B7E8-F9ED0C3D7BD5}" dt="2024-06-14T01:00:52.728" v="1451" actId="20577"/>
          <ac:spMkLst>
            <pc:docMk/>
            <pc:sldMk cId="1511028502" sldId="275"/>
            <ac:spMk id="4" creationId="{2B05829D-CEBD-4C8D-8D84-461DB907281A}"/>
          </ac:spMkLst>
        </pc:spChg>
      </pc:sldChg>
      <pc:sldChg chg="addSp modSp new mod modClrScheme chgLayout">
        <pc:chgData name="Julina Macy" userId="3d2f8cda-161d-4201-847b-71fb943e9dc2" providerId="ADAL" clId="{8DF4AE3E-786A-4A58-B7E8-F9ED0C3D7BD5}" dt="2024-06-14T01:07:47.460" v="1595" actId="700"/>
        <pc:sldMkLst>
          <pc:docMk/>
          <pc:sldMk cId="390494473" sldId="276"/>
        </pc:sldMkLst>
        <pc:spChg chg="mod ord">
          <ac:chgData name="Julina Macy" userId="3d2f8cda-161d-4201-847b-71fb943e9dc2" providerId="ADAL" clId="{8DF4AE3E-786A-4A58-B7E8-F9ED0C3D7BD5}" dt="2024-06-14T01:07:47.460" v="1595" actId="700"/>
          <ac:spMkLst>
            <pc:docMk/>
            <pc:sldMk cId="390494473" sldId="276"/>
            <ac:spMk id="2" creationId="{EAB6844C-3789-497F-AD21-369547531EBA}"/>
          </ac:spMkLst>
        </pc:spChg>
        <pc:spChg chg="add mod">
          <ac:chgData name="Julina Macy" userId="3d2f8cda-161d-4201-847b-71fb943e9dc2" providerId="ADAL" clId="{8DF4AE3E-786A-4A58-B7E8-F9ED0C3D7BD5}" dt="2024-06-14T01:01:40.878" v="1463"/>
          <ac:spMkLst>
            <pc:docMk/>
            <pc:sldMk cId="390494473" sldId="276"/>
            <ac:spMk id="3" creationId="{74D4A21D-1371-4990-8D99-A0A6978DB25B}"/>
          </ac:spMkLst>
        </pc:spChg>
      </pc:sldChg>
      <pc:sldChg chg="addSp modSp new mod modClrScheme chgLayout">
        <pc:chgData name="Julina Macy" userId="3d2f8cda-161d-4201-847b-71fb943e9dc2" providerId="ADAL" clId="{8DF4AE3E-786A-4A58-B7E8-F9ED0C3D7BD5}" dt="2024-06-14T01:07:40.163" v="1594" actId="113"/>
        <pc:sldMkLst>
          <pc:docMk/>
          <pc:sldMk cId="2592001991" sldId="277"/>
        </pc:sldMkLst>
        <pc:spChg chg="mod ord">
          <ac:chgData name="Julina Macy" userId="3d2f8cda-161d-4201-847b-71fb943e9dc2" providerId="ADAL" clId="{8DF4AE3E-786A-4A58-B7E8-F9ED0C3D7BD5}" dt="2024-06-14T01:07:28.761" v="1593" actId="20577"/>
          <ac:spMkLst>
            <pc:docMk/>
            <pc:sldMk cId="2592001991" sldId="277"/>
            <ac:spMk id="2" creationId="{5C145186-5CFE-4630-8314-0B477E884394}"/>
          </ac:spMkLst>
        </pc:spChg>
        <pc:spChg chg="add mod">
          <ac:chgData name="Julina Macy" userId="3d2f8cda-161d-4201-847b-71fb943e9dc2" providerId="ADAL" clId="{8DF4AE3E-786A-4A58-B7E8-F9ED0C3D7BD5}" dt="2024-06-14T01:07:40.163" v="1594" actId="113"/>
          <ac:spMkLst>
            <pc:docMk/>
            <pc:sldMk cId="2592001991" sldId="277"/>
            <ac:spMk id="3" creationId="{CA3F53F7-A38E-4CAD-9697-FA3CEA099404}"/>
          </ac:spMkLst>
        </pc:spChg>
        <pc:picChg chg="add mod">
          <ac:chgData name="Julina Macy" userId="3d2f8cda-161d-4201-847b-71fb943e9dc2" providerId="ADAL" clId="{8DF4AE3E-786A-4A58-B7E8-F9ED0C3D7BD5}" dt="2024-06-14T01:06:48.167" v="1587" actId="1036"/>
          <ac:picMkLst>
            <pc:docMk/>
            <pc:sldMk cId="2592001991" sldId="277"/>
            <ac:picMk id="4" creationId="{C4B9485C-23AA-4F86-BF3D-83E420C60AAD}"/>
          </ac:picMkLst>
        </pc:picChg>
        <pc:picChg chg="add mod">
          <ac:chgData name="Julina Macy" userId="3d2f8cda-161d-4201-847b-71fb943e9dc2" providerId="ADAL" clId="{8DF4AE3E-786A-4A58-B7E8-F9ED0C3D7BD5}" dt="2024-06-14T01:06:48.167" v="1587" actId="1036"/>
          <ac:picMkLst>
            <pc:docMk/>
            <pc:sldMk cId="2592001991" sldId="277"/>
            <ac:picMk id="5" creationId="{02997BBC-140D-458B-AF30-2668B2FB3FE5}"/>
          </ac:picMkLst>
        </pc:picChg>
      </pc:sldChg>
      <pc:sldChg chg="addSp delSp modSp new mod modClrScheme chgLayout">
        <pc:chgData name="Julina Macy" userId="3d2f8cda-161d-4201-847b-71fb943e9dc2" providerId="ADAL" clId="{8DF4AE3E-786A-4A58-B7E8-F9ED0C3D7BD5}" dt="2024-06-14T01:09:20.144" v="1636" actId="1076"/>
        <pc:sldMkLst>
          <pc:docMk/>
          <pc:sldMk cId="1930702715" sldId="278"/>
        </pc:sldMkLst>
        <pc:spChg chg="del mod ord">
          <ac:chgData name="Julina Macy" userId="3d2f8cda-161d-4201-847b-71fb943e9dc2" providerId="ADAL" clId="{8DF4AE3E-786A-4A58-B7E8-F9ED0C3D7BD5}" dt="2024-06-14T01:08:28.450" v="1600" actId="700"/>
          <ac:spMkLst>
            <pc:docMk/>
            <pc:sldMk cId="1930702715" sldId="278"/>
            <ac:spMk id="2" creationId="{557DEE2B-9963-49FF-97DB-8239054061A4}"/>
          </ac:spMkLst>
        </pc:spChg>
        <pc:spChg chg="add del mod ord">
          <ac:chgData name="Julina Macy" userId="3d2f8cda-161d-4201-847b-71fb943e9dc2" providerId="ADAL" clId="{8DF4AE3E-786A-4A58-B7E8-F9ED0C3D7BD5}" dt="2024-06-14T01:08:54.080" v="1628"/>
          <ac:spMkLst>
            <pc:docMk/>
            <pc:sldMk cId="1930702715" sldId="278"/>
            <ac:spMk id="3" creationId="{2FA1C542-9456-4DCB-A774-6ECDB4F8AF45}"/>
          </ac:spMkLst>
        </pc:spChg>
        <pc:spChg chg="add mod">
          <ac:chgData name="Julina Macy" userId="3d2f8cda-161d-4201-847b-71fb943e9dc2" providerId="ADAL" clId="{8DF4AE3E-786A-4A58-B7E8-F9ED0C3D7BD5}" dt="2024-06-14T01:08:47.866" v="1627" actId="20577"/>
          <ac:spMkLst>
            <pc:docMk/>
            <pc:sldMk cId="1930702715" sldId="278"/>
            <ac:spMk id="4" creationId="{72D81695-7A9B-4B27-8F72-6EA4D4FC25F8}"/>
          </ac:spMkLst>
        </pc:spChg>
        <pc:spChg chg="add mod">
          <ac:chgData name="Julina Macy" userId="3d2f8cda-161d-4201-847b-71fb943e9dc2" providerId="ADAL" clId="{8DF4AE3E-786A-4A58-B7E8-F9ED0C3D7BD5}" dt="2024-06-14T01:09:20.144" v="1636" actId="1076"/>
          <ac:spMkLst>
            <pc:docMk/>
            <pc:sldMk cId="1930702715" sldId="278"/>
            <ac:spMk id="5" creationId="{1D136737-66E9-4DA7-A4CB-7C1493A36A87}"/>
          </ac:spMkLst>
        </pc:spChg>
      </pc:sldChg>
      <pc:sldChg chg="addSp delSp modSp new mod modAnim">
        <pc:chgData name="Julina Macy" userId="3d2f8cda-161d-4201-847b-71fb943e9dc2" providerId="ADAL" clId="{8DF4AE3E-786A-4A58-B7E8-F9ED0C3D7BD5}" dt="2024-06-14T01:14:21.904" v="1781" actId="1035"/>
        <pc:sldMkLst>
          <pc:docMk/>
          <pc:sldMk cId="1107304059" sldId="279"/>
        </pc:sldMkLst>
        <pc:spChg chg="del">
          <ac:chgData name="Julina Macy" userId="3d2f8cda-161d-4201-847b-71fb943e9dc2" providerId="ADAL" clId="{8DF4AE3E-786A-4A58-B7E8-F9ED0C3D7BD5}" dt="2024-06-14T01:13:19.376" v="1698" actId="478"/>
          <ac:spMkLst>
            <pc:docMk/>
            <pc:sldMk cId="1107304059" sldId="279"/>
            <ac:spMk id="2" creationId="{29E4291D-0A9B-40BD-9EA1-DFF68AB001A9}"/>
          </ac:spMkLst>
        </pc:spChg>
        <pc:spChg chg="add mod">
          <ac:chgData name="Julina Macy" userId="3d2f8cda-161d-4201-847b-71fb943e9dc2" providerId="ADAL" clId="{8DF4AE3E-786A-4A58-B7E8-F9ED0C3D7BD5}" dt="2024-06-14T01:13:31.641" v="1715"/>
          <ac:spMkLst>
            <pc:docMk/>
            <pc:sldMk cId="1107304059" sldId="279"/>
            <ac:spMk id="3" creationId="{100BF05A-7020-44C1-A462-6105A226D2E4}"/>
          </ac:spMkLst>
        </pc:spChg>
        <pc:spChg chg="add mod">
          <ac:chgData name="Julina Macy" userId="3d2f8cda-161d-4201-847b-71fb943e9dc2" providerId="ADAL" clId="{8DF4AE3E-786A-4A58-B7E8-F9ED0C3D7BD5}" dt="2024-06-14T01:13:26.567" v="1714" actId="20577"/>
          <ac:spMkLst>
            <pc:docMk/>
            <pc:sldMk cId="1107304059" sldId="279"/>
            <ac:spMk id="4" creationId="{2E680199-AF67-423B-97A9-B6BF6EA9CE1F}"/>
          </ac:spMkLst>
        </pc:spChg>
        <pc:spChg chg="add mod">
          <ac:chgData name="Julina Macy" userId="3d2f8cda-161d-4201-847b-71fb943e9dc2" providerId="ADAL" clId="{8DF4AE3E-786A-4A58-B7E8-F9ED0C3D7BD5}" dt="2024-06-14T01:13:56.973" v="1721"/>
          <ac:spMkLst>
            <pc:docMk/>
            <pc:sldMk cId="1107304059" sldId="279"/>
            <ac:spMk id="9" creationId="{E4907709-589D-488F-B6DD-1C89E1406BE6}"/>
          </ac:spMkLst>
        </pc:spChg>
        <pc:spChg chg="add mod">
          <ac:chgData name="Julina Macy" userId="3d2f8cda-161d-4201-847b-71fb943e9dc2" providerId="ADAL" clId="{8DF4AE3E-786A-4A58-B7E8-F9ED0C3D7BD5}" dt="2024-06-14T01:13:56.973" v="1721"/>
          <ac:spMkLst>
            <pc:docMk/>
            <pc:sldMk cId="1107304059" sldId="279"/>
            <ac:spMk id="10" creationId="{EC066CB2-D18D-483C-BA04-703EEC026F69}"/>
          </ac:spMkLst>
        </pc:spChg>
        <pc:spChg chg="add mod">
          <ac:chgData name="Julina Macy" userId="3d2f8cda-161d-4201-847b-71fb943e9dc2" providerId="ADAL" clId="{8DF4AE3E-786A-4A58-B7E8-F9ED0C3D7BD5}" dt="2024-06-14T01:13:56.973" v="1721"/>
          <ac:spMkLst>
            <pc:docMk/>
            <pc:sldMk cId="1107304059" sldId="279"/>
            <ac:spMk id="11" creationId="{578BDD48-2DAB-45C5-8DFE-C47BB4988F79}"/>
          </ac:spMkLst>
        </pc:spChg>
        <pc:spChg chg="add mod">
          <ac:chgData name="Julina Macy" userId="3d2f8cda-161d-4201-847b-71fb943e9dc2" providerId="ADAL" clId="{8DF4AE3E-786A-4A58-B7E8-F9ED0C3D7BD5}" dt="2024-06-14T01:13:56.973" v="1721"/>
          <ac:spMkLst>
            <pc:docMk/>
            <pc:sldMk cId="1107304059" sldId="279"/>
            <ac:spMk id="12" creationId="{34FDD6ED-F0DF-468B-99B3-E42DDA6CEEF9}"/>
          </ac:spMkLst>
        </pc:spChg>
        <pc:picChg chg="add mod">
          <ac:chgData name="Julina Macy" userId="3d2f8cda-161d-4201-847b-71fb943e9dc2" providerId="ADAL" clId="{8DF4AE3E-786A-4A58-B7E8-F9ED0C3D7BD5}" dt="2024-06-14T01:13:56.973" v="1721"/>
          <ac:picMkLst>
            <pc:docMk/>
            <pc:sldMk cId="1107304059" sldId="279"/>
            <ac:picMk id="5" creationId="{0AA76164-1FC0-4848-A525-FFF2F9EBC1CA}"/>
          </ac:picMkLst>
        </pc:picChg>
        <pc:picChg chg="add mod">
          <ac:chgData name="Julina Macy" userId="3d2f8cda-161d-4201-847b-71fb943e9dc2" providerId="ADAL" clId="{8DF4AE3E-786A-4A58-B7E8-F9ED0C3D7BD5}" dt="2024-06-14T01:13:56.973" v="1721"/>
          <ac:picMkLst>
            <pc:docMk/>
            <pc:sldMk cId="1107304059" sldId="279"/>
            <ac:picMk id="6" creationId="{1EE4B7CC-E745-4E6A-9A83-7692CD8D99E9}"/>
          </ac:picMkLst>
        </pc:picChg>
        <pc:picChg chg="add mod">
          <ac:chgData name="Julina Macy" userId="3d2f8cda-161d-4201-847b-71fb943e9dc2" providerId="ADAL" clId="{8DF4AE3E-786A-4A58-B7E8-F9ED0C3D7BD5}" dt="2024-06-14T01:13:56.973" v="1721"/>
          <ac:picMkLst>
            <pc:docMk/>
            <pc:sldMk cId="1107304059" sldId="279"/>
            <ac:picMk id="7" creationId="{9E29E5E2-B034-4D37-8B6E-A6F3FF00F53F}"/>
          </ac:picMkLst>
        </pc:picChg>
        <pc:picChg chg="add mod">
          <ac:chgData name="Julina Macy" userId="3d2f8cda-161d-4201-847b-71fb943e9dc2" providerId="ADAL" clId="{8DF4AE3E-786A-4A58-B7E8-F9ED0C3D7BD5}" dt="2024-06-14T01:13:56.973" v="1721"/>
          <ac:picMkLst>
            <pc:docMk/>
            <pc:sldMk cId="1107304059" sldId="279"/>
            <ac:picMk id="8" creationId="{ED84D64B-FBF8-44AE-BE47-A46D6D760637}"/>
          </ac:picMkLst>
        </pc:picChg>
        <pc:picChg chg="add mod">
          <ac:chgData name="Julina Macy" userId="3d2f8cda-161d-4201-847b-71fb943e9dc2" providerId="ADAL" clId="{8DF4AE3E-786A-4A58-B7E8-F9ED0C3D7BD5}" dt="2024-06-14T01:13:56.973" v="1721"/>
          <ac:picMkLst>
            <pc:docMk/>
            <pc:sldMk cId="1107304059" sldId="279"/>
            <ac:picMk id="13" creationId="{59A60D90-DB3D-4486-89B5-12179AF94DFE}"/>
          </ac:picMkLst>
        </pc:picChg>
        <pc:picChg chg="add mod">
          <ac:chgData name="Julina Macy" userId="3d2f8cda-161d-4201-847b-71fb943e9dc2" providerId="ADAL" clId="{8DF4AE3E-786A-4A58-B7E8-F9ED0C3D7BD5}" dt="2024-06-14T01:13:56.973" v="1721"/>
          <ac:picMkLst>
            <pc:docMk/>
            <pc:sldMk cId="1107304059" sldId="279"/>
            <ac:picMk id="14" creationId="{CE7A6233-AA38-48CD-9315-9A2D1E656E50}"/>
          </ac:picMkLst>
        </pc:picChg>
        <pc:picChg chg="add mod">
          <ac:chgData name="Julina Macy" userId="3d2f8cda-161d-4201-847b-71fb943e9dc2" providerId="ADAL" clId="{8DF4AE3E-786A-4A58-B7E8-F9ED0C3D7BD5}" dt="2024-06-14T01:13:56.973" v="1721"/>
          <ac:picMkLst>
            <pc:docMk/>
            <pc:sldMk cId="1107304059" sldId="279"/>
            <ac:picMk id="15" creationId="{FC4062A0-B4D7-4E74-9D31-06679339FE73}"/>
          </ac:picMkLst>
        </pc:picChg>
        <pc:picChg chg="add mod">
          <ac:chgData name="Julina Macy" userId="3d2f8cda-161d-4201-847b-71fb943e9dc2" providerId="ADAL" clId="{8DF4AE3E-786A-4A58-B7E8-F9ED0C3D7BD5}" dt="2024-06-14T01:13:56.973" v="1721"/>
          <ac:picMkLst>
            <pc:docMk/>
            <pc:sldMk cId="1107304059" sldId="279"/>
            <ac:picMk id="16" creationId="{F09607B0-596D-4109-A225-938CF3EB70A3}"/>
          </ac:picMkLst>
        </pc:picChg>
        <pc:picChg chg="add mod">
          <ac:chgData name="Julina Macy" userId="3d2f8cda-161d-4201-847b-71fb943e9dc2" providerId="ADAL" clId="{8DF4AE3E-786A-4A58-B7E8-F9ED0C3D7BD5}" dt="2024-06-14T01:13:56.973" v="1721"/>
          <ac:picMkLst>
            <pc:docMk/>
            <pc:sldMk cId="1107304059" sldId="279"/>
            <ac:picMk id="17" creationId="{DADF3150-7B98-4EE7-9B30-BEBFFE6001A6}"/>
          </ac:picMkLst>
        </pc:picChg>
        <pc:picChg chg="add mod ord">
          <ac:chgData name="Julina Macy" userId="3d2f8cda-161d-4201-847b-71fb943e9dc2" providerId="ADAL" clId="{8DF4AE3E-786A-4A58-B7E8-F9ED0C3D7BD5}" dt="2024-06-14T01:14:21.904" v="1781" actId="1035"/>
          <ac:picMkLst>
            <pc:docMk/>
            <pc:sldMk cId="1107304059" sldId="279"/>
            <ac:picMk id="18" creationId="{6772AA5D-C4D9-43EF-BB5B-D4ADDFA6DD8A}"/>
          </ac:picMkLst>
        </pc:picChg>
        <pc:picChg chg="add mod ord">
          <ac:chgData name="Julina Macy" userId="3d2f8cda-161d-4201-847b-71fb943e9dc2" providerId="ADAL" clId="{8DF4AE3E-786A-4A58-B7E8-F9ED0C3D7BD5}" dt="2024-06-14T01:14:21.904" v="1781" actId="1035"/>
          <ac:picMkLst>
            <pc:docMk/>
            <pc:sldMk cId="1107304059" sldId="279"/>
            <ac:picMk id="19" creationId="{AAD31960-1CF5-4CB6-8002-4041114914D7}"/>
          </ac:picMkLst>
        </pc:picChg>
        <pc:cxnChg chg="add mod ord">
          <ac:chgData name="Julina Macy" userId="3d2f8cda-161d-4201-847b-71fb943e9dc2" providerId="ADAL" clId="{8DF4AE3E-786A-4A58-B7E8-F9ED0C3D7BD5}" dt="2024-06-14T01:14:21.904" v="1781" actId="1035"/>
          <ac:cxnSpMkLst>
            <pc:docMk/>
            <pc:sldMk cId="1107304059" sldId="279"/>
            <ac:cxnSpMk id="20" creationId="{E79F85E0-639E-4252-AFC3-6AEDA3C6B103}"/>
          </ac:cxnSpMkLst>
        </pc:cxnChg>
      </pc:sldChg>
      <pc:sldChg chg="addSp delSp modSp new mod modAnim">
        <pc:chgData name="Julina Macy" userId="3d2f8cda-161d-4201-847b-71fb943e9dc2" providerId="ADAL" clId="{8DF4AE3E-786A-4A58-B7E8-F9ED0C3D7BD5}" dt="2024-06-14T01:13:51.029" v="1720" actId="1076"/>
        <pc:sldMkLst>
          <pc:docMk/>
          <pc:sldMk cId="2209392534" sldId="280"/>
        </pc:sldMkLst>
        <pc:spChg chg="del">
          <ac:chgData name="Julina Macy" userId="3d2f8cda-161d-4201-847b-71fb943e9dc2" providerId="ADAL" clId="{8DF4AE3E-786A-4A58-B7E8-F9ED0C3D7BD5}" dt="2024-06-14T01:11:16.135" v="1686" actId="478"/>
          <ac:spMkLst>
            <pc:docMk/>
            <pc:sldMk cId="2209392534" sldId="280"/>
            <ac:spMk id="2" creationId="{EFF23CEA-66A1-487E-AF3F-2809E2A0CF6E}"/>
          </ac:spMkLst>
        </pc:spChg>
        <pc:spChg chg="add mod">
          <ac:chgData name="Julina Macy" userId="3d2f8cda-161d-4201-847b-71fb943e9dc2" providerId="ADAL" clId="{8DF4AE3E-786A-4A58-B7E8-F9ED0C3D7BD5}" dt="2024-06-14T01:12:56.351" v="1696" actId="404"/>
          <ac:spMkLst>
            <pc:docMk/>
            <pc:sldMk cId="2209392534" sldId="280"/>
            <ac:spMk id="3" creationId="{1446B3CD-FD9E-43ED-BE19-E6DFD15E0007}"/>
          </ac:spMkLst>
        </pc:spChg>
        <pc:spChg chg="add mod">
          <ac:chgData name="Julina Macy" userId="3d2f8cda-161d-4201-847b-71fb943e9dc2" providerId="ADAL" clId="{8DF4AE3E-786A-4A58-B7E8-F9ED0C3D7BD5}" dt="2024-06-14T01:11:40.975" v="1691"/>
          <ac:spMkLst>
            <pc:docMk/>
            <pc:sldMk cId="2209392534" sldId="280"/>
            <ac:spMk id="4" creationId="{96BE8F3B-51DB-456F-BC7F-B6E1C2350CDB}"/>
          </ac:spMkLst>
        </pc:spChg>
        <pc:spChg chg="add mod">
          <ac:chgData name="Julina Macy" userId="3d2f8cda-161d-4201-847b-71fb943e9dc2" providerId="ADAL" clId="{8DF4AE3E-786A-4A58-B7E8-F9ED0C3D7BD5}" dt="2024-06-14T01:13:51.029" v="1720" actId="1076"/>
          <ac:spMkLst>
            <pc:docMk/>
            <pc:sldMk cId="2209392534" sldId="280"/>
            <ac:spMk id="9" creationId="{D6DEA77A-72E7-418C-AC88-660C12324062}"/>
          </ac:spMkLst>
        </pc:spChg>
        <pc:spChg chg="add mod">
          <ac:chgData name="Julina Macy" userId="3d2f8cda-161d-4201-847b-71fb943e9dc2" providerId="ADAL" clId="{8DF4AE3E-786A-4A58-B7E8-F9ED0C3D7BD5}" dt="2024-06-14T01:13:51.029" v="1720" actId="1076"/>
          <ac:spMkLst>
            <pc:docMk/>
            <pc:sldMk cId="2209392534" sldId="280"/>
            <ac:spMk id="10" creationId="{2A7F057E-09AC-477B-B8E7-62AD53EDA4C0}"/>
          </ac:spMkLst>
        </pc:spChg>
        <pc:spChg chg="add mod">
          <ac:chgData name="Julina Macy" userId="3d2f8cda-161d-4201-847b-71fb943e9dc2" providerId="ADAL" clId="{8DF4AE3E-786A-4A58-B7E8-F9ED0C3D7BD5}" dt="2024-06-14T01:12:46.220" v="1695" actId="1076"/>
          <ac:spMkLst>
            <pc:docMk/>
            <pc:sldMk cId="2209392534" sldId="280"/>
            <ac:spMk id="11" creationId="{243D16F2-D3AC-4A28-BDD8-9CDDF897781B}"/>
          </ac:spMkLst>
        </pc:spChg>
        <pc:spChg chg="add mod">
          <ac:chgData name="Julina Macy" userId="3d2f8cda-161d-4201-847b-71fb943e9dc2" providerId="ADAL" clId="{8DF4AE3E-786A-4A58-B7E8-F9ED0C3D7BD5}" dt="2024-06-14T01:12:46.220" v="1695" actId="1076"/>
          <ac:spMkLst>
            <pc:docMk/>
            <pc:sldMk cId="2209392534" sldId="280"/>
            <ac:spMk id="12" creationId="{A7F44179-7895-41B5-B6CD-74842FDC3260}"/>
          </ac:spMkLst>
        </pc:spChg>
        <pc:picChg chg="add mod">
          <ac:chgData name="Julina Macy" userId="3d2f8cda-161d-4201-847b-71fb943e9dc2" providerId="ADAL" clId="{8DF4AE3E-786A-4A58-B7E8-F9ED0C3D7BD5}" dt="2024-06-14T01:13:51.029" v="1720" actId="1076"/>
          <ac:picMkLst>
            <pc:docMk/>
            <pc:sldMk cId="2209392534" sldId="280"/>
            <ac:picMk id="5" creationId="{F61E1BE5-4EDE-4BAD-B6E9-C7D3AE9424EE}"/>
          </ac:picMkLst>
        </pc:picChg>
        <pc:picChg chg="add mod">
          <ac:chgData name="Julina Macy" userId="3d2f8cda-161d-4201-847b-71fb943e9dc2" providerId="ADAL" clId="{8DF4AE3E-786A-4A58-B7E8-F9ED0C3D7BD5}" dt="2024-06-14T01:13:51.029" v="1720" actId="1076"/>
          <ac:picMkLst>
            <pc:docMk/>
            <pc:sldMk cId="2209392534" sldId="280"/>
            <ac:picMk id="6" creationId="{2794202A-EEC9-43E2-B849-B9A9099FB650}"/>
          </ac:picMkLst>
        </pc:picChg>
        <pc:picChg chg="add mod">
          <ac:chgData name="Julina Macy" userId="3d2f8cda-161d-4201-847b-71fb943e9dc2" providerId="ADAL" clId="{8DF4AE3E-786A-4A58-B7E8-F9ED0C3D7BD5}" dt="2024-06-14T01:13:51.029" v="1720" actId="1076"/>
          <ac:picMkLst>
            <pc:docMk/>
            <pc:sldMk cId="2209392534" sldId="280"/>
            <ac:picMk id="7" creationId="{2C9E11F4-6625-4DA0-8A08-CC7F8EB6A81B}"/>
          </ac:picMkLst>
        </pc:picChg>
        <pc:picChg chg="add mod">
          <ac:chgData name="Julina Macy" userId="3d2f8cda-161d-4201-847b-71fb943e9dc2" providerId="ADAL" clId="{8DF4AE3E-786A-4A58-B7E8-F9ED0C3D7BD5}" dt="2024-06-14T01:13:51.029" v="1720" actId="1076"/>
          <ac:picMkLst>
            <pc:docMk/>
            <pc:sldMk cId="2209392534" sldId="280"/>
            <ac:picMk id="8" creationId="{0AD9826E-4C2F-43EB-9951-4CF5B425AB8F}"/>
          </ac:picMkLst>
        </pc:picChg>
        <pc:picChg chg="add mod">
          <ac:chgData name="Julina Macy" userId="3d2f8cda-161d-4201-847b-71fb943e9dc2" providerId="ADAL" clId="{8DF4AE3E-786A-4A58-B7E8-F9ED0C3D7BD5}" dt="2024-06-14T01:12:46.220" v="1695" actId="1076"/>
          <ac:picMkLst>
            <pc:docMk/>
            <pc:sldMk cId="2209392534" sldId="280"/>
            <ac:picMk id="13" creationId="{6C84DA71-779E-430A-96C8-664F023A3E47}"/>
          </ac:picMkLst>
        </pc:picChg>
        <pc:picChg chg="add mod">
          <ac:chgData name="Julina Macy" userId="3d2f8cda-161d-4201-847b-71fb943e9dc2" providerId="ADAL" clId="{8DF4AE3E-786A-4A58-B7E8-F9ED0C3D7BD5}" dt="2024-06-14T01:13:51.029" v="1720" actId="1076"/>
          <ac:picMkLst>
            <pc:docMk/>
            <pc:sldMk cId="2209392534" sldId="280"/>
            <ac:picMk id="14" creationId="{FE769A54-4D98-4D55-8223-C14C2ED66EA5}"/>
          </ac:picMkLst>
        </pc:picChg>
        <pc:picChg chg="add mod">
          <ac:chgData name="Julina Macy" userId="3d2f8cda-161d-4201-847b-71fb943e9dc2" providerId="ADAL" clId="{8DF4AE3E-786A-4A58-B7E8-F9ED0C3D7BD5}" dt="2024-06-14T01:13:51.029" v="1720" actId="1076"/>
          <ac:picMkLst>
            <pc:docMk/>
            <pc:sldMk cId="2209392534" sldId="280"/>
            <ac:picMk id="15" creationId="{47FD5A37-3729-4B95-99E4-901327E11A02}"/>
          </ac:picMkLst>
        </pc:picChg>
        <pc:picChg chg="add mod">
          <ac:chgData name="Julina Macy" userId="3d2f8cda-161d-4201-847b-71fb943e9dc2" providerId="ADAL" clId="{8DF4AE3E-786A-4A58-B7E8-F9ED0C3D7BD5}" dt="2024-06-14T01:13:51.029" v="1720" actId="1076"/>
          <ac:picMkLst>
            <pc:docMk/>
            <pc:sldMk cId="2209392534" sldId="280"/>
            <ac:picMk id="16" creationId="{1FD73E69-C1D1-4651-AA30-C21E277864CD}"/>
          </ac:picMkLst>
        </pc:picChg>
        <pc:picChg chg="add mod">
          <ac:chgData name="Julina Macy" userId="3d2f8cda-161d-4201-847b-71fb943e9dc2" providerId="ADAL" clId="{8DF4AE3E-786A-4A58-B7E8-F9ED0C3D7BD5}" dt="2024-06-14T01:13:51.029" v="1720" actId="1076"/>
          <ac:picMkLst>
            <pc:docMk/>
            <pc:sldMk cId="2209392534" sldId="280"/>
            <ac:picMk id="17" creationId="{324007E9-DE4B-472E-BC72-836134D4E73D}"/>
          </ac:picMkLst>
        </pc:picChg>
      </pc:sldChg>
      <pc:sldChg chg="addSp delSp modSp new mod modAnim">
        <pc:chgData name="Julina Macy" userId="3d2f8cda-161d-4201-847b-71fb943e9dc2" providerId="ADAL" clId="{8DF4AE3E-786A-4A58-B7E8-F9ED0C3D7BD5}" dt="2024-06-14T01:12:59.527" v="1697" actId="404"/>
        <pc:sldMkLst>
          <pc:docMk/>
          <pc:sldMk cId="3844866536" sldId="281"/>
        </pc:sldMkLst>
        <pc:spChg chg="mod">
          <ac:chgData name="Julina Macy" userId="3d2f8cda-161d-4201-847b-71fb943e9dc2" providerId="ADAL" clId="{8DF4AE3E-786A-4A58-B7E8-F9ED0C3D7BD5}" dt="2024-06-14T01:12:59.527" v="1697" actId="404"/>
          <ac:spMkLst>
            <pc:docMk/>
            <pc:sldMk cId="3844866536" sldId="281"/>
            <ac:spMk id="2" creationId="{9A1F1B63-D09F-4175-85E5-F7FB37C35160}"/>
          </ac:spMkLst>
        </pc:spChg>
        <pc:spChg chg="add mod">
          <ac:chgData name="Julina Macy" userId="3d2f8cda-161d-4201-847b-71fb943e9dc2" providerId="ADAL" clId="{8DF4AE3E-786A-4A58-B7E8-F9ED0C3D7BD5}" dt="2024-06-14T01:09:43.570" v="1655" actId="207"/>
          <ac:spMkLst>
            <pc:docMk/>
            <pc:sldMk cId="3844866536" sldId="281"/>
            <ac:spMk id="3" creationId="{F8C74455-531E-4ED0-AC8A-91F063FC3780}"/>
          </ac:spMkLst>
        </pc:spChg>
        <pc:spChg chg="add del mod">
          <ac:chgData name="Julina Macy" userId="3d2f8cda-161d-4201-847b-71fb943e9dc2" providerId="ADAL" clId="{8DF4AE3E-786A-4A58-B7E8-F9ED0C3D7BD5}" dt="2024-06-14T01:10:25.050" v="1664"/>
          <ac:spMkLst>
            <pc:docMk/>
            <pc:sldMk cId="3844866536" sldId="281"/>
            <ac:spMk id="11" creationId="{DE03D837-4C77-49B9-A050-F4ACDFE6CE58}"/>
          </ac:spMkLst>
        </pc:spChg>
        <pc:spChg chg="add del mod">
          <ac:chgData name="Julina Macy" userId="3d2f8cda-161d-4201-847b-71fb943e9dc2" providerId="ADAL" clId="{8DF4AE3E-786A-4A58-B7E8-F9ED0C3D7BD5}" dt="2024-06-14T01:10:25.050" v="1664"/>
          <ac:spMkLst>
            <pc:docMk/>
            <pc:sldMk cId="3844866536" sldId="281"/>
            <ac:spMk id="12" creationId="{8D13CE1F-5C2D-4DB3-B231-693273615E15}"/>
          </ac:spMkLst>
        </pc:spChg>
        <pc:spChg chg="add mod">
          <ac:chgData name="Julina Macy" userId="3d2f8cda-161d-4201-847b-71fb943e9dc2" providerId="ADAL" clId="{8DF4AE3E-786A-4A58-B7E8-F9ED0C3D7BD5}" dt="2024-06-14T01:12:29.665" v="1694" actId="1076"/>
          <ac:spMkLst>
            <pc:docMk/>
            <pc:sldMk cId="3844866536" sldId="281"/>
            <ac:spMk id="22" creationId="{FBCFF269-8D35-4A16-BECE-4BCAFF91A410}"/>
          </ac:spMkLst>
        </pc:spChg>
        <pc:spChg chg="add mod">
          <ac:chgData name="Julina Macy" userId="3d2f8cda-161d-4201-847b-71fb943e9dc2" providerId="ADAL" clId="{8DF4AE3E-786A-4A58-B7E8-F9ED0C3D7BD5}" dt="2024-06-14T01:12:29.665" v="1694" actId="1076"/>
          <ac:spMkLst>
            <pc:docMk/>
            <pc:sldMk cId="3844866536" sldId="281"/>
            <ac:spMk id="23" creationId="{F90B4B74-5891-4176-BF2F-3104C803E78E}"/>
          </ac:spMkLst>
        </pc:spChg>
        <pc:spChg chg="add mod ord">
          <ac:chgData name="Julina Macy" userId="3d2f8cda-161d-4201-847b-71fb943e9dc2" providerId="ADAL" clId="{8DF4AE3E-786A-4A58-B7E8-F9ED0C3D7BD5}" dt="2024-06-14T01:12:29.665" v="1694" actId="1076"/>
          <ac:spMkLst>
            <pc:docMk/>
            <pc:sldMk cId="3844866536" sldId="281"/>
            <ac:spMk id="26" creationId="{AE62C8B2-793A-46D5-B0F7-899BF5A6242E}"/>
          </ac:spMkLst>
        </pc:spChg>
        <pc:spChg chg="add mod ord">
          <ac:chgData name="Julina Macy" userId="3d2f8cda-161d-4201-847b-71fb943e9dc2" providerId="ADAL" clId="{8DF4AE3E-786A-4A58-B7E8-F9ED0C3D7BD5}" dt="2024-06-14T01:12:29.665" v="1694" actId="1076"/>
          <ac:spMkLst>
            <pc:docMk/>
            <pc:sldMk cId="3844866536" sldId="281"/>
            <ac:spMk id="27" creationId="{7D7DAD33-BB8F-44E8-8646-15614328BCFE}"/>
          </ac:spMkLst>
        </pc:spChg>
        <pc:picChg chg="add del mod">
          <ac:chgData name="Julina Macy" userId="3d2f8cda-161d-4201-847b-71fb943e9dc2" providerId="ADAL" clId="{8DF4AE3E-786A-4A58-B7E8-F9ED0C3D7BD5}" dt="2024-06-14T01:10:25.050" v="1664"/>
          <ac:picMkLst>
            <pc:docMk/>
            <pc:sldMk cId="3844866536" sldId="281"/>
            <ac:picMk id="4" creationId="{2D57BA1A-9C73-469E-9568-DDF4BBED9753}"/>
          </ac:picMkLst>
        </pc:picChg>
        <pc:picChg chg="add del mod">
          <ac:chgData name="Julina Macy" userId="3d2f8cda-161d-4201-847b-71fb943e9dc2" providerId="ADAL" clId="{8DF4AE3E-786A-4A58-B7E8-F9ED0C3D7BD5}" dt="2024-06-14T01:10:25.050" v="1664"/>
          <ac:picMkLst>
            <pc:docMk/>
            <pc:sldMk cId="3844866536" sldId="281"/>
            <ac:picMk id="5" creationId="{8CADDF74-CECB-423F-B4D7-F6CF617CDA7B}"/>
          </ac:picMkLst>
        </pc:picChg>
        <pc:picChg chg="add del mod">
          <ac:chgData name="Julina Macy" userId="3d2f8cda-161d-4201-847b-71fb943e9dc2" providerId="ADAL" clId="{8DF4AE3E-786A-4A58-B7E8-F9ED0C3D7BD5}" dt="2024-06-14T01:10:25.050" v="1664"/>
          <ac:picMkLst>
            <pc:docMk/>
            <pc:sldMk cId="3844866536" sldId="281"/>
            <ac:picMk id="6" creationId="{55530BE8-2CE4-40EC-BD43-BBCFC5F544F9}"/>
          </ac:picMkLst>
        </pc:picChg>
        <pc:picChg chg="add del mod">
          <ac:chgData name="Julina Macy" userId="3d2f8cda-161d-4201-847b-71fb943e9dc2" providerId="ADAL" clId="{8DF4AE3E-786A-4A58-B7E8-F9ED0C3D7BD5}" dt="2024-06-14T01:10:25.050" v="1664"/>
          <ac:picMkLst>
            <pc:docMk/>
            <pc:sldMk cId="3844866536" sldId="281"/>
            <ac:picMk id="7" creationId="{C34A1816-F985-459E-AA3E-8A6063B394E6}"/>
          </ac:picMkLst>
        </pc:picChg>
        <pc:picChg chg="add del mod">
          <ac:chgData name="Julina Macy" userId="3d2f8cda-161d-4201-847b-71fb943e9dc2" providerId="ADAL" clId="{8DF4AE3E-786A-4A58-B7E8-F9ED0C3D7BD5}" dt="2024-06-14T01:10:25.050" v="1664"/>
          <ac:picMkLst>
            <pc:docMk/>
            <pc:sldMk cId="3844866536" sldId="281"/>
            <ac:picMk id="8" creationId="{FCFB51FC-F0AA-48E2-BBE8-4FE4804B850A}"/>
          </ac:picMkLst>
        </pc:picChg>
        <pc:picChg chg="add del mod">
          <ac:chgData name="Julina Macy" userId="3d2f8cda-161d-4201-847b-71fb943e9dc2" providerId="ADAL" clId="{8DF4AE3E-786A-4A58-B7E8-F9ED0C3D7BD5}" dt="2024-06-14T01:10:25.050" v="1664"/>
          <ac:picMkLst>
            <pc:docMk/>
            <pc:sldMk cId="3844866536" sldId="281"/>
            <ac:picMk id="9" creationId="{4B1B1B62-5732-4302-9DD0-1B874849E799}"/>
          </ac:picMkLst>
        </pc:picChg>
        <pc:picChg chg="add del mod">
          <ac:chgData name="Julina Macy" userId="3d2f8cda-161d-4201-847b-71fb943e9dc2" providerId="ADAL" clId="{8DF4AE3E-786A-4A58-B7E8-F9ED0C3D7BD5}" dt="2024-06-14T01:10:25.050" v="1664"/>
          <ac:picMkLst>
            <pc:docMk/>
            <pc:sldMk cId="3844866536" sldId="281"/>
            <ac:picMk id="10" creationId="{6AA5BCCD-AE70-4E07-94B7-BA74652C8257}"/>
          </ac:picMkLst>
        </pc:picChg>
        <pc:picChg chg="add del mod">
          <ac:chgData name="Julina Macy" userId="3d2f8cda-161d-4201-847b-71fb943e9dc2" providerId="ADAL" clId="{8DF4AE3E-786A-4A58-B7E8-F9ED0C3D7BD5}" dt="2024-06-14T01:10:25.050" v="1664"/>
          <ac:picMkLst>
            <pc:docMk/>
            <pc:sldMk cId="3844866536" sldId="281"/>
            <ac:picMk id="13" creationId="{EAC5FD3D-99B9-4D5C-BDC9-D26C3D5E7DF4}"/>
          </ac:picMkLst>
        </pc:picChg>
        <pc:picChg chg="add del mod">
          <ac:chgData name="Julina Macy" userId="3d2f8cda-161d-4201-847b-71fb943e9dc2" providerId="ADAL" clId="{8DF4AE3E-786A-4A58-B7E8-F9ED0C3D7BD5}" dt="2024-06-14T01:10:25.050" v="1664"/>
          <ac:picMkLst>
            <pc:docMk/>
            <pc:sldMk cId="3844866536" sldId="281"/>
            <ac:picMk id="14" creationId="{50A52C5F-821E-42D2-AF74-8A858DB7FEBD}"/>
          </ac:picMkLst>
        </pc:picChg>
        <pc:picChg chg="add mod">
          <ac:chgData name="Julina Macy" userId="3d2f8cda-161d-4201-847b-71fb943e9dc2" providerId="ADAL" clId="{8DF4AE3E-786A-4A58-B7E8-F9ED0C3D7BD5}" dt="2024-06-14T01:12:29.665" v="1694" actId="1076"/>
          <ac:picMkLst>
            <pc:docMk/>
            <pc:sldMk cId="3844866536" sldId="281"/>
            <ac:picMk id="15" creationId="{F3778766-6E2B-4067-8553-6E60510D8CF4}"/>
          </ac:picMkLst>
        </pc:picChg>
        <pc:picChg chg="add mod">
          <ac:chgData name="Julina Macy" userId="3d2f8cda-161d-4201-847b-71fb943e9dc2" providerId="ADAL" clId="{8DF4AE3E-786A-4A58-B7E8-F9ED0C3D7BD5}" dt="2024-06-14T01:12:29.665" v="1694" actId="1076"/>
          <ac:picMkLst>
            <pc:docMk/>
            <pc:sldMk cId="3844866536" sldId="281"/>
            <ac:picMk id="16" creationId="{0E578889-ACF0-484B-B3C7-A60B3D00A604}"/>
          </ac:picMkLst>
        </pc:picChg>
        <pc:picChg chg="add mod">
          <ac:chgData name="Julina Macy" userId="3d2f8cda-161d-4201-847b-71fb943e9dc2" providerId="ADAL" clId="{8DF4AE3E-786A-4A58-B7E8-F9ED0C3D7BD5}" dt="2024-06-14T01:12:29.665" v="1694" actId="1076"/>
          <ac:picMkLst>
            <pc:docMk/>
            <pc:sldMk cId="3844866536" sldId="281"/>
            <ac:picMk id="17" creationId="{E7ED252B-32ED-452A-9692-7AF38D5243F3}"/>
          </ac:picMkLst>
        </pc:picChg>
        <pc:picChg chg="add mod">
          <ac:chgData name="Julina Macy" userId="3d2f8cda-161d-4201-847b-71fb943e9dc2" providerId="ADAL" clId="{8DF4AE3E-786A-4A58-B7E8-F9ED0C3D7BD5}" dt="2024-06-14T01:12:29.665" v="1694" actId="1076"/>
          <ac:picMkLst>
            <pc:docMk/>
            <pc:sldMk cId="3844866536" sldId="281"/>
            <ac:picMk id="18" creationId="{982E30E1-9926-428F-8E31-2D28A241328C}"/>
          </ac:picMkLst>
        </pc:picChg>
        <pc:picChg chg="add mod">
          <ac:chgData name="Julina Macy" userId="3d2f8cda-161d-4201-847b-71fb943e9dc2" providerId="ADAL" clId="{8DF4AE3E-786A-4A58-B7E8-F9ED0C3D7BD5}" dt="2024-06-14T01:12:29.665" v="1694" actId="1076"/>
          <ac:picMkLst>
            <pc:docMk/>
            <pc:sldMk cId="3844866536" sldId="281"/>
            <ac:picMk id="19" creationId="{9A78C32F-D0FD-4026-9FC1-24AF57924A38}"/>
          </ac:picMkLst>
        </pc:picChg>
        <pc:picChg chg="add mod">
          <ac:chgData name="Julina Macy" userId="3d2f8cda-161d-4201-847b-71fb943e9dc2" providerId="ADAL" clId="{8DF4AE3E-786A-4A58-B7E8-F9ED0C3D7BD5}" dt="2024-06-14T01:12:29.665" v="1694" actId="1076"/>
          <ac:picMkLst>
            <pc:docMk/>
            <pc:sldMk cId="3844866536" sldId="281"/>
            <ac:picMk id="20" creationId="{46584141-15DB-425D-AA71-6EF457D50D5F}"/>
          </ac:picMkLst>
        </pc:picChg>
        <pc:picChg chg="add mod">
          <ac:chgData name="Julina Macy" userId="3d2f8cda-161d-4201-847b-71fb943e9dc2" providerId="ADAL" clId="{8DF4AE3E-786A-4A58-B7E8-F9ED0C3D7BD5}" dt="2024-06-14T01:12:29.665" v="1694" actId="1076"/>
          <ac:picMkLst>
            <pc:docMk/>
            <pc:sldMk cId="3844866536" sldId="281"/>
            <ac:picMk id="21" creationId="{2AFFBBA0-8254-47D0-A5EF-D4B7EC9F7EB6}"/>
          </ac:picMkLst>
        </pc:picChg>
        <pc:picChg chg="add mod">
          <ac:chgData name="Julina Macy" userId="3d2f8cda-161d-4201-847b-71fb943e9dc2" providerId="ADAL" clId="{8DF4AE3E-786A-4A58-B7E8-F9ED0C3D7BD5}" dt="2024-06-14T01:12:29.665" v="1694" actId="1076"/>
          <ac:picMkLst>
            <pc:docMk/>
            <pc:sldMk cId="3844866536" sldId="281"/>
            <ac:picMk id="24" creationId="{165964AB-8210-4803-BC6C-C38997F6B245}"/>
          </ac:picMkLst>
        </pc:picChg>
        <pc:picChg chg="add mod">
          <ac:chgData name="Julina Macy" userId="3d2f8cda-161d-4201-847b-71fb943e9dc2" providerId="ADAL" clId="{8DF4AE3E-786A-4A58-B7E8-F9ED0C3D7BD5}" dt="2024-06-14T01:12:29.665" v="1694" actId="1076"/>
          <ac:picMkLst>
            <pc:docMk/>
            <pc:sldMk cId="3844866536" sldId="281"/>
            <ac:picMk id="25" creationId="{BA50126C-58BF-491E-BC8D-7EEEE1B7C846}"/>
          </ac:picMkLst>
        </pc:picChg>
      </pc:sldChg>
      <pc:sldMasterChg chg="modSldLayout">
        <pc:chgData name="Julina Macy" userId="3d2f8cda-161d-4201-847b-71fb943e9dc2" providerId="ADAL" clId="{8DF4AE3E-786A-4A58-B7E8-F9ED0C3D7BD5}" dt="2024-06-13T15:10:04.430" v="364" actId="14100"/>
        <pc:sldMasterMkLst>
          <pc:docMk/>
          <pc:sldMasterMk cId="669976851" sldId="2147483648"/>
        </pc:sldMasterMkLst>
        <pc:sldLayoutChg chg="addSp delSp modSp mod">
          <pc:chgData name="Julina Macy" userId="3d2f8cda-161d-4201-847b-71fb943e9dc2" providerId="ADAL" clId="{8DF4AE3E-786A-4A58-B7E8-F9ED0C3D7BD5}" dt="2024-06-13T15:03:56.971" v="167" actId="166"/>
          <pc:sldLayoutMkLst>
            <pc:docMk/>
            <pc:sldMasterMk cId="669976851" sldId="2147483648"/>
            <pc:sldLayoutMk cId="1196386328" sldId="2147483653"/>
          </pc:sldLayoutMkLst>
          <pc:spChg chg="ord">
            <ac:chgData name="Julina Macy" userId="3d2f8cda-161d-4201-847b-71fb943e9dc2" providerId="ADAL" clId="{8DF4AE3E-786A-4A58-B7E8-F9ED0C3D7BD5}" dt="2024-06-13T15:03:56.971" v="167" actId="166"/>
            <ac:spMkLst>
              <pc:docMk/>
              <pc:sldMasterMk cId="669976851" sldId="2147483648"/>
              <pc:sldLayoutMk cId="1196386328" sldId="2147483653"/>
              <ac:spMk id="4" creationId="{BBA79681-E435-44B9-9043-DCA3E322A4FC}"/>
            </ac:spMkLst>
          </pc:spChg>
          <pc:spChg chg="ord">
            <ac:chgData name="Julina Macy" userId="3d2f8cda-161d-4201-847b-71fb943e9dc2" providerId="ADAL" clId="{8DF4AE3E-786A-4A58-B7E8-F9ED0C3D7BD5}" dt="2024-06-13T15:03:56.971" v="167" actId="166"/>
            <ac:spMkLst>
              <pc:docMk/>
              <pc:sldMasterMk cId="669976851" sldId="2147483648"/>
              <pc:sldLayoutMk cId="1196386328" sldId="2147483653"/>
              <ac:spMk id="18" creationId="{807BF54C-B77A-4BA2-808C-490EC43B399D}"/>
            </ac:spMkLst>
          </pc:spChg>
          <pc:picChg chg="add del mod modCrop">
            <ac:chgData name="Julina Macy" userId="3d2f8cda-161d-4201-847b-71fb943e9dc2" providerId="ADAL" clId="{8DF4AE3E-786A-4A58-B7E8-F9ED0C3D7BD5}" dt="2024-06-13T14:58:28.236" v="66" actId="478"/>
            <ac:picMkLst>
              <pc:docMk/>
              <pc:sldMasterMk cId="669976851" sldId="2147483648"/>
              <pc:sldLayoutMk cId="1196386328" sldId="2147483653"/>
              <ac:picMk id="3" creationId="{D64D9A7F-BDF4-461D-8F2C-7D22742AAB58}"/>
            </ac:picMkLst>
          </pc:picChg>
          <pc:picChg chg="add del mod modCrop">
            <ac:chgData name="Julina Macy" userId="3d2f8cda-161d-4201-847b-71fb943e9dc2" providerId="ADAL" clId="{8DF4AE3E-786A-4A58-B7E8-F9ED0C3D7BD5}" dt="2024-06-13T15:03:44.954" v="164" actId="478"/>
            <ac:picMkLst>
              <pc:docMk/>
              <pc:sldMasterMk cId="669976851" sldId="2147483648"/>
              <pc:sldLayoutMk cId="1196386328" sldId="2147483653"/>
              <ac:picMk id="6" creationId="{6C3E0A54-29D1-49E9-B087-87F6CC61A689}"/>
            </ac:picMkLst>
          </pc:picChg>
          <pc:picChg chg="del">
            <ac:chgData name="Julina Macy" userId="3d2f8cda-161d-4201-847b-71fb943e9dc2" providerId="ADAL" clId="{8DF4AE3E-786A-4A58-B7E8-F9ED0C3D7BD5}" dt="2024-06-13T15:03:47.555" v="165" actId="478"/>
            <ac:picMkLst>
              <pc:docMk/>
              <pc:sldMasterMk cId="669976851" sldId="2147483648"/>
              <pc:sldLayoutMk cId="1196386328" sldId="2147483653"/>
              <ac:picMk id="8" creationId="{D28A71E3-E4B0-4236-892C-9235177A479A}"/>
            </ac:picMkLst>
          </pc:picChg>
          <pc:picChg chg="add mod modCrop">
            <ac:chgData name="Julina Macy" userId="3d2f8cda-161d-4201-847b-71fb943e9dc2" providerId="ADAL" clId="{8DF4AE3E-786A-4A58-B7E8-F9ED0C3D7BD5}" dt="2024-06-13T15:03:52.734" v="166" actId="1076"/>
            <ac:picMkLst>
              <pc:docMk/>
              <pc:sldMasterMk cId="669976851" sldId="2147483648"/>
              <pc:sldLayoutMk cId="1196386328" sldId="2147483653"/>
              <ac:picMk id="11" creationId="{EA662958-8197-4BCD-9923-572065F68541}"/>
            </ac:picMkLst>
          </pc:picChg>
          <pc:picChg chg="add del mod">
            <ac:chgData name="Julina Macy" userId="3d2f8cda-161d-4201-847b-71fb943e9dc2" providerId="ADAL" clId="{8DF4AE3E-786A-4A58-B7E8-F9ED0C3D7BD5}" dt="2024-06-13T15:02:55.269" v="152" actId="478"/>
            <ac:picMkLst>
              <pc:docMk/>
              <pc:sldMasterMk cId="669976851" sldId="2147483648"/>
              <pc:sldLayoutMk cId="1196386328" sldId="2147483653"/>
              <ac:picMk id="14" creationId="{BF4BF8A7-6092-46F8-AB58-4D8AB49E33A1}"/>
            </ac:picMkLst>
          </pc:picChg>
        </pc:sldLayoutChg>
        <pc:sldLayoutChg chg="addSp delSp modSp mod">
          <pc:chgData name="Julina Macy" userId="3d2f8cda-161d-4201-847b-71fb943e9dc2" providerId="ADAL" clId="{8DF4AE3E-786A-4A58-B7E8-F9ED0C3D7BD5}" dt="2024-06-13T15:10:04.430" v="364" actId="14100"/>
          <pc:sldLayoutMkLst>
            <pc:docMk/>
            <pc:sldMasterMk cId="669976851" sldId="2147483648"/>
            <pc:sldLayoutMk cId="1020875680" sldId="2147483654"/>
          </pc:sldLayoutMkLst>
          <pc:spChg chg="del mod">
            <ac:chgData name="Julina Macy" userId="3d2f8cda-161d-4201-847b-71fb943e9dc2" providerId="ADAL" clId="{8DF4AE3E-786A-4A58-B7E8-F9ED0C3D7BD5}" dt="2024-06-13T15:09:43.268" v="358" actId="478"/>
            <ac:spMkLst>
              <pc:docMk/>
              <pc:sldMasterMk cId="669976851" sldId="2147483648"/>
              <pc:sldLayoutMk cId="1020875680" sldId="2147483654"/>
              <ac:spMk id="3" creationId="{54E1A4FA-9430-4E32-8A17-4040457A46A5}"/>
            </ac:spMkLst>
          </pc:spChg>
          <pc:spChg chg="mod">
            <ac:chgData name="Julina Macy" userId="3d2f8cda-161d-4201-847b-71fb943e9dc2" providerId="ADAL" clId="{8DF4AE3E-786A-4A58-B7E8-F9ED0C3D7BD5}" dt="2024-06-13T15:10:04.430" v="364" actId="14100"/>
            <ac:spMkLst>
              <pc:docMk/>
              <pc:sldMasterMk cId="669976851" sldId="2147483648"/>
              <pc:sldLayoutMk cId="1020875680" sldId="2147483654"/>
              <ac:spMk id="6" creationId="{A0F7E85B-D4D8-4F96-8CC9-60976FF7625B}"/>
            </ac:spMkLst>
          </pc:spChg>
          <pc:spChg chg="del mod">
            <ac:chgData name="Julina Macy" userId="3d2f8cda-161d-4201-847b-71fb943e9dc2" providerId="ADAL" clId="{8DF4AE3E-786A-4A58-B7E8-F9ED0C3D7BD5}" dt="2024-06-13T15:09:31.165" v="355" actId="478"/>
            <ac:spMkLst>
              <pc:docMk/>
              <pc:sldMasterMk cId="669976851" sldId="2147483648"/>
              <pc:sldLayoutMk cId="1020875680" sldId="2147483654"/>
              <ac:spMk id="7" creationId="{C0D7A996-A73C-47B3-AFA6-6B0371E45EF0}"/>
            </ac:spMkLst>
          </pc:spChg>
          <pc:spChg chg="add mod">
            <ac:chgData name="Julina Macy" userId="3d2f8cda-161d-4201-847b-71fb943e9dc2" providerId="ADAL" clId="{8DF4AE3E-786A-4A58-B7E8-F9ED0C3D7BD5}" dt="2024-06-13T15:09:36.271" v="356"/>
            <ac:spMkLst>
              <pc:docMk/>
              <pc:sldMasterMk cId="669976851" sldId="2147483648"/>
              <pc:sldLayoutMk cId="1020875680" sldId="2147483654"/>
              <ac:spMk id="8" creationId="{E233A0D3-DB3C-492B-950F-BEDB799D0298}"/>
            </ac:spMkLst>
          </pc:spChg>
          <pc:spChg chg="add mod">
            <ac:chgData name="Julina Macy" userId="3d2f8cda-161d-4201-847b-71fb943e9dc2" providerId="ADAL" clId="{8DF4AE3E-786A-4A58-B7E8-F9ED0C3D7BD5}" dt="2024-06-13T15:10:01.183" v="363" actId="14100"/>
            <ac:spMkLst>
              <pc:docMk/>
              <pc:sldMasterMk cId="669976851" sldId="2147483648"/>
              <pc:sldLayoutMk cId="1020875680" sldId="2147483654"/>
              <ac:spMk id="10" creationId="{DB003022-F6BF-4AED-851A-CF79E77060BD}"/>
            </ac:spMkLst>
          </pc:spChg>
          <pc:cxnChg chg="add mod">
            <ac:chgData name="Julina Macy" userId="3d2f8cda-161d-4201-847b-71fb943e9dc2" providerId="ADAL" clId="{8DF4AE3E-786A-4A58-B7E8-F9ED0C3D7BD5}" dt="2024-06-13T15:09:49.498" v="360" actId="14100"/>
            <ac:cxnSpMkLst>
              <pc:docMk/>
              <pc:sldMasterMk cId="669976851" sldId="2147483648"/>
              <pc:sldLayoutMk cId="1020875680" sldId="2147483654"/>
              <ac:cxnSpMk id="9" creationId="{7BF30311-BEB5-4807-BD9D-4457BE36E289}"/>
            </ac:cxnSpMkLst>
          </pc:cxnChg>
        </pc:sldLayoutChg>
      </pc:sldMasterChg>
    </pc:docChg>
  </pc:docChgLst>
  <pc:docChgLst>
    <pc:chgData name="Julina Macy" userId="3d2f8cda-161d-4201-847b-71fb943e9dc2" providerId="ADAL" clId="{467C482D-EB65-47E9-83C9-994BFDD5A190}"/>
    <pc:docChg chg="custSel modSld">
      <pc:chgData name="Julina Macy" userId="3d2f8cda-161d-4201-847b-71fb943e9dc2" providerId="ADAL" clId="{467C482D-EB65-47E9-83C9-994BFDD5A190}" dt="2024-06-24T13:39:54.510" v="0" actId="478"/>
      <pc:docMkLst>
        <pc:docMk/>
      </pc:docMkLst>
      <pc:sldChg chg="delSp mod">
        <pc:chgData name="Julina Macy" userId="3d2f8cda-161d-4201-847b-71fb943e9dc2" providerId="ADAL" clId="{467C482D-EB65-47E9-83C9-994BFDD5A190}" dt="2024-06-24T13:39:54.510" v="0" actId="478"/>
        <pc:sldMkLst>
          <pc:docMk/>
          <pc:sldMk cId="1772839320" sldId="274"/>
        </pc:sldMkLst>
        <pc:picChg chg="del">
          <ac:chgData name="Julina Macy" userId="3d2f8cda-161d-4201-847b-71fb943e9dc2" providerId="ADAL" clId="{467C482D-EB65-47E9-83C9-994BFDD5A190}" dt="2024-06-24T13:39:54.510" v="0" actId="478"/>
          <ac:picMkLst>
            <pc:docMk/>
            <pc:sldMk cId="1772839320" sldId="274"/>
            <ac:picMk id="5" creationId="{DAD1AC8B-7B8D-4A61-A53D-12490648360A}"/>
          </ac:picMkLst>
        </pc:picChg>
      </pc:sldChg>
    </pc:docChg>
  </pc:docChgLst>
  <pc:docChgLst>
    <pc:chgData name="Julina Macy" userId="3d2f8cda-161d-4201-847b-71fb943e9dc2" providerId="ADAL" clId="{C7B68CF0-40A7-4000-B868-4CE705B51010}"/>
    <pc:docChg chg="undo custSel addSld delSld modSld modSection">
      <pc:chgData name="Julina Macy" userId="3d2f8cda-161d-4201-847b-71fb943e9dc2" providerId="ADAL" clId="{C7B68CF0-40A7-4000-B868-4CE705B51010}" dt="2024-08-28T15:40:57.401" v="577"/>
      <pc:docMkLst>
        <pc:docMk/>
      </pc:docMkLst>
      <pc:sldChg chg="delSp mod">
        <pc:chgData name="Julina Macy" userId="3d2f8cda-161d-4201-847b-71fb943e9dc2" providerId="ADAL" clId="{C7B68CF0-40A7-4000-B868-4CE705B51010}" dt="2024-08-28T14:43:11.006" v="0" actId="478"/>
        <pc:sldMkLst>
          <pc:docMk/>
          <pc:sldMk cId="970949507" sldId="256"/>
        </pc:sldMkLst>
        <pc:spChg chg="del">
          <ac:chgData name="Julina Macy" userId="3d2f8cda-161d-4201-847b-71fb943e9dc2" providerId="ADAL" clId="{C7B68CF0-40A7-4000-B868-4CE705B51010}" dt="2024-08-28T14:43:11.006" v="0" actId="478"/>
          <ac:spMkLst>
            <pc:docMk/>
            <pc:sldMk cId="970949507" sldId="256"/>
            <ac:spMk id="7" creationId="{7DEDC349-D268-44C2-9692-A3DC791BDB4A}"/>
          </ac:spMkLst>
        </pc:spChg>
      </pc:sldChg>
      <pc:sldChg chg="modNotesTx">
        <pc:chgData name="Julina Macy" userId="3d2f8cda-161d-4201-847b-71fb943e9dc2" providerId="ADAL" clId="{C7B68CF0-40A7-4000-B868-4CE705B51010}" dt="2024-08-28T14:44:53.399" v="1"/>
        <pc:sldMkLst>
          <pc:docMk/>
          <pc:sldMk cId="1314664570" sldId="262"/>
        </pc:sldMkLst>
      </pc:sldChg>
      <pc:sldChg chg="addSp delSp mod">
        <pc:chgData name="Julina Macy" userId="3d2f8cda-161d-4201-847b-71fb943e9dc2" providerId="ADAL" clId="{C7B68CF0-40A7-4000-B868-4CE705B51010}" dt="2024-08-28T15:11:40.176" v="35" actId="22"/>
        <pc:sldMkLst>
          <pc:docMk/>
          <pc:sldMk cId="3296437191" sldId="264"/>
        </pc:sldMkLst>
        <pc:spChg chg="add del">
          <ac:chgData name="Julina Macy" userId="3d2f8cda-161d-4201-847b-71fb943e9dc2" providerId="ADAL" clId="{C7B68CF0-40A7-4000-B868-4CE705B51010}" dt="2024-08-28T15:11:40.176" v="35" actId="22"/>
          <ac:spMkLst>
            <pc:docMk/>
            <pc:sldMk cId="3296437191" sldId="264"/>
            <ac:spMk id="15" creationId="{C5B63EBB-AB98-4903-8350-7FC6C5CB24D8}"/>
          </ac:spMkLst>
        </pc:spChg>
      </pc:sldChg>
      <pc:sldChg chg="modNotesTx">
        <pc:chgData name="Julina Macy" userId="3d2f8cda-161d-4201-847b-71fb943e9dc2" providerId="ADAL" clId="{C7B68CF0-40A7-4000-B868-4CE705B51010}" dt="2024-08-28T14:51:35.483" v="13" actId="12"/>
        <pc:sldMkLst>
          <pc:docMk/>
          <pc:sldMk cId="1301777116" sldId="266"/>
        </pc:sldMkLst>
      </pc:sldChg>
      <pc:sldChg chg="modNotesTx">
        <pc:chgData name="Julina Macy" userId="3d2f8cda-161d-4201-847b-71fb943e9dc2" providerId="ADAL" clId="{C7B68CF0-40A7-4000-B868-4CE705B51010}" dt="2024-08-28T14:51:47.054" v="15" actId="20577"/>
        <pc:sldMkLst>
          <pc:docMk/>
          <pc:sldMk cId="2937326699" sldId="267"/>
        </pc:sldMkLst>
      </pc:sldChg>
      <pc:sldChg chg="modNotesTx">
        <pc:chgData name="Julina Macy" userId="3d2f8cda-161d-4201-847b-71fb943e9dc2" providerId="ADAL" clId="{C7B68CF0-40A7-4000-B868-4CE705B51010}" dt="2024-08-28T14:51:18.067" v="7" actId="12"/>
        <pc:sldMkLst>
          <pc:docMk/>
          <pc:sldMk cId="934977177" sldId="268"/>
        </pc:sldMkLst>
      </pc:sldChg>
      <pc:sldChg chg="modNotesTx">
        <pc:chgData name="Julina Macy" userId="3d2f8cda-161d-4201-847b-71fb943e9dc2" providerId="ADAL" clId="{C7B68CF0-40A7-4000-B868-4CE705B51010}" dt="2024-08-28T14:52:09.741" v="16"/>
        <pc:sldMkLst>
          <pc:docMk/>
          <pc:sldMk cId="3288995639" sldId="271"/>
        </pc:sldMkLst>
      </pc:sldChg>
      <pc:sldChg chg="modNotesTx">
        <pc:chgData name="Julina Macy" userId="3d2f8cda-161d-4201-847b-71fb943e9dc2" providerId="ADAL" clId="{C7B68CF0-40A7-4000-B868-4CE705B51010}" dt="2024-08-28T14:52:20.456" v="17"/>
        <pc:sldMkLst>
          <pc:docMk/>
          <pc:sldMk cId="2941865441" sldId="273"/>
        </pc:sldMkLst>
      </pc:sldChg>
      <pc:sldChg chg="modNotesTx">
        <pc:chgData name="Julina Macy" userId="3d2f8cda-161d-4201-847b-71fb943e9dc2" providerId="ADAL" clId="{C7B68CF0-40A7-4000-B868-4CE705B51010}" dt="2024-08-28T14:53:37.234" v="33" actId="5793"/>
        <pc:sldMkLst>
          <pc:docMk/>
          <pc:sldMk cId="1511028502" sldId="275"/>
        </pc:sldMkLst>
      </pc:sldChg>
      <pc:sldChg chg="modNotesTx">
        <pc:chgData name="Julina Macy" userId="3d2f8cda-161d-4201-847b-71fb943e9dc2" providerId="ADAL" clId="{C7B68CF0-40A7-4000-B868-4CE705B51010}" dt="2024-08-28T14:53:25.828" v="29" actId="12"/>
        <pc:sldMkLst>
          <pc:docMk/>
          <pc:sldMk cId="390494473" sldId="276"/>
        </pc:sldMkLst>
      </pc:sldChg>
      <pc:sldChg chg="modNotesTx">
        <pc:chgData name="Julina Macy" userId="3d2f8cda-161d-4201-847b-71fb943e9dc2" providerId="ADAL" clId="{C7B68CF0-40A7-4000-B868-4CE705B51010}" dt="2024-08-28T14:53:07.496" v="24" actId="20577"/>
        <pc:sldMkLst>
          <pc:docMk/>
          <pc:sldMk cId="2592001991" sldId="277"/>
        </pc:sldMkLst>
      </pc:sldChg>
      <pc:sldChg chg="modNotesTx">
        <pc:chgData name="Julina Macy" userId="3d2f8cda-161d-4201-847b-71fb943e9dc2" providerId="ADAL" clId="{C7B68CF0-40A7-4000-B868-4CE705B51010}" dt="2024-08-28T14:52:55.242" v="22" actId="12"/>
        <pc:sldMkLst>
          <pc:docMk/>
          <pc:sldMk cId="1107304059" sldId="279"/>
        </pc:sldMkLst>
      </pc:sldChg>
      <pc:sldChg chg="addSp modSp new mod modTransition modAnim">
        <pc:chgData name="Julina Macy" userId="3d2f8cda-161d-4201-847b-71fb943e9dc2" providerId="ADAL" clId="{C7B68CF0-40A7-4000-B868-4CE705B51010}" dt="2024-08-28T15:40:50.281" v="576"/>
        <pc:sldMkLst>
          <pc:docMk/>
          <pc:sldMk cId="62746808" sldId="282"/>
        </pc:sldMkLst>
        <pc:spChg chg="mod">
          <ac:chgData name="Julina Macy" userId="3d2f8cda-161d-4201-847b-71fb943e9dc2" providerId="ADAL" clId="{C7B68CF0-40A7-4000-B868-4CE705B51010}" dt="2024-08-28T15:23:33.212" v="297"/>
          <ac:spMkLst>
            <pc:docMk/>
            <pc:sldMk cId="62746808" sldId="282"/>
            <ac:spMk id="2" creationId="{12D6582E-E331-4A20-B3B7-E1B94B70E286}"/>
          </ac:spMkLst>
        </pc:spChg>
        <pc:spChg chg="add mod">
          <ac:chgData name="Julina Macy" userId="3d2f8cda-161d-4201-847b-71fb943e9dc2" providerId="ADAL" clId="{C7B68CF0-40A7-4000-B868-4CE705B51010}" dt="2024-08-28T15:12:17.761" v="74"/>
          <ac:spMkLst>
            <pc:docMk/>
            <pc:sldMk cId="62746808" sldId="282"/>
            <ac:spMk id="3" creationId="{B8CF5282-F67A-489B-87D3-1053D66A0335}"/>
          </ac:spMkLst>
        </pc:spChg>
        <pc:spChg chg="add mod">
          <ac:chgData name="Julina Macy" userId="3d2f8cda-161d-4201-847b-71fb943e9dc2" providerId="ADAL" clId="{C7B68CF0-40A7-4000-B868-4CE705B51010}" dt="2024-08-28T15:14:27.056" v="139"/>
          <ac:spMkLst>
            <pc:docMk/>
            <pc:sldMk cId="62746808" sldId="282"/>
            <ac:spMk id="4" creationId="{2463828D-4E96-44FD-9B73-2B24B1454987}"/>
          </ac:spMkLst>
        </pc:spChg>
        <pc:spChg chg="add mod">
          <ac:chgData name="Julina Macy" userId="3d2f8cda-161d-4201-847b-71fb943e9dc2" providerId="ADAL" clId="{C7B68CF0-40A7-4000-B868-4CE705B51010}" dt="2024-08-28T15:14:27.056" v="139"/>
          <ac:spMkLst>
            <pc:docMk/>
            <pc:sldMk cId="62746808" sldId="282"/>
            <ac:spMk id="5" creationId="{70268E33-45DD-49BB-B9D8-8F68F420E276}"/>
          </ac:spMkLst>
        </pc:spChg>
        <pc:picChg chg="add mod">
          <ac:chgData name="Julina Macy" userId="3d2f8cda-161d-4201-847b-71fb943e9dc2" providerId="ADAL" clId="{C7B68CF0-40A7-4000-B868-4CE705B51010}" dt="2024-08-28T15:35:44.371" v="298" actId="1076"/>
          <ac:picMkLst>
            <pc:docMk/>
            <pc:sldMk cId="62746808" sldId="282"/>
            <ac:picMk id="1026" creationId="{3E8D5880-6C85-4DBD-B7A6-B19ADA9E9986}"/>
          </ac:picMkLst>
        </pc:picChg>
        <pc:picChg chg="add mod">
          <ac:chgData name="Julina Macy" userId="3d2f8cda-161d-4201-847b-71fb943e9dc2" providerId="ADAL" clId="{C7B68CF0-40A7-4000-B868-4CE705B51010}" dt="2024-08-28T15:35:44.371" v="298" actId="1076"/>
          <ac:picMkLst>
            <pc:docMk/>
            <pc:sldMk cId="62746808" sldId="282"/>
            <ac:picMk id="1027" creationId="{62F74EE7-E607-4894-82BD-376746F57CD0}"/>
          </ac:picMkLst>
        </pc:picChg>
        <pc:picChg chg="add mod">
          <ac:chgData name="Julina Macy" userId="3d2f8cda-161d-4201-847b-71fb943e9dc2" providerId="ADAL" clId="{C7B68CF0-40A7-4000-B868-4CE705B51010}" dt="2024-08-28T15:19:20.624" v="223" actId="1035"/>
          <ac:picMkLst>
            <pc:docMk/>
            <pc:sldMk cId="62746808" sldId="282"/>
            <ac:picMk id="1028" creationId="{B9334E7B-D266-40F5-9F64-31135FB77DFD}"/>
          </ac:picMkLst>
        </pc:picChg>
        <pc:picChg chg="add mod">
          <ac:chgData name="Julina Macy" userId="3d2f8cda-161d-4201-847b-71fb943e9dc2" providerId="ADAL" clId="{C7B68CF0-40A7-4000-B868-4CE705B51010}" dt="2024-08-28T15:19:20.624" v="223" actId="1035"/>
          <ac:picMkLst>
            <pc:docMk/>
            <pc:sldMk cId="62746808" sldId="282"/>
            <ac:picMk id="1029" creationId="{F9B35F86-9AFF-451A-902A-2CFB9B0D45CB}"/>
          </ac:picMkLst>
        </pc:picChg>
        <pc:picChg chg="add mod">
          <ac:chgData name="Julina Macy" userId="3d2f8cda-161d-4201-847b-71fb943e9dc2" providerId="ADAL" clId="{C7B68CF0-40A7-4000-B868-4CE705B51010}" dt="2024-08-28T15:23:20.886" v="294" actId="1036"/>
          <ac:picMkLst>
            <pc:docMk/>
            <pc:sldMk cId="62746808" sldId="282"/>
            <ac:picMk id="1031" creationId="{9D0B0D7A-CFD3-4B47-A599-18B5D11E533A}"/>
          </ac:picMkLst>
        </pc:picChg>
        <pc:picChg chg="add mod">
          <ac:chgData name="Julina Macy" userId="3d2f8cda-161d-4201-847b-71fb943e9dc2" providerId="ADAL" clId="{C7B68CF0-40A7-4000-B868-4CE705B51010}" dt="2024-08-28T15:23:20.886" v="294" actId="1036"/>
          <ac:picMkLst>
            <pc:docMk/>
            <pc:sldMk cId="62746808" sldId="282"/>
            <ac:picMk id="1032" creationId="{CDD6CE70-A23D-425E-8CCA-B007FD93178D}"/>
          </ac:picMkLst>
        </pc:picChg>
        <pc:picChg chg="add mod">
          <ac:chgData name="Julina Macy" userId="3d2f8cda-161d-4201-847b-71fb943e9dc2" providerId="ADAL" clId="{C7B68CF0-40A7-4000-B868-4CE705B51010}" dt="2024-08-28T15:23:20.886" v="294" actId="1036"/>
          <ac:picMkLst>
            <pc:docMk/>
            <pc:sldMk cId="62746808" sldId="282"/>
            <ac:picMk id="1033" creationId="{BA3D6803-0CE4-4357-8170-5D7D43EA5660}"/>
          </ac:picMkLst>
        </pc:picChg>
        <pc:picChg chg="add mod">
          <ac:chgData name="Julina Macy" userId="3d2f8cda-161d-4201-847b-71fb943e9dc2" providerId="ADAL" clId="{C7B68CF0-40A7-4000-B868-4CE705B51010}" dt="2024-08-28T15:23:20.886" v="294" actId="1036"/>
          <ac:picMkLst>
            <pc:docMk/>
            <pc:sldMk cId="62746808" sldId="282"/>
            <ac:picMk id="1034" creationId="{DBC49666-A657-4386-B8FA-BB129209E6ED}"/>
          </ac:picMkLst>
        </pc:picChg>
      </pc:sldChg>
      <pc:sldChg chg="addSp delSp modSp new mod modAnim">
        <pc:chgData name="Julina Macy" userId="3d2f8cda-161d-4201-847b-71fb943e9dc2" providerId="ADAL" clId="{C7B68CF0-40A7-4000-B868-4CE705B51010}" dt="2024-08-28T15:40:57.401" v="577"/>
        <pc:sldMkLst>
          <pc:docMk/>
          <pc:sldMk cId="1743858369" sldId="283"/>
        </pc:sldMkLst>
        <pc:spChg chg="del">
          <ac:chgData name="Julina Macy" userId="3d2f8cda-161d-4201-847b-71fb943e9dc2" providerId="ADAL" clId="{C7B68CF0-40A7-4000-B868-4CE705B51010}" dt="2024-08-28T15:15:23.102" v="141" actId="478"/>
          <ac:spMkLst>
            <pc:docMk/>
            <pc:sldMk cId="1743858369" sldId="283"/>
            <ac:spMk id="2" creationId="{0DF387FA-23F9-4EE9-AC7A-0133389D1722}"/>
          </ac:spMkLst>
        </pc:spChg>
        <pc:spChg chg="add mod">
          <ac:chgData name="Julina Macy" userId="3d2f8cda-161d-4201-847b-71fb943e9dc2" providerId="ADAL" clId="{C7B68CF0-40A7-4000-B868-4CE705B51010}" dt="2024-08-28T15:12:11.567" v="73" actId="20577"/>
          <ac:spMkLst>
            <pc:docMk/>
            <pc:sldMk cId="1743858369" sldId="283"/>
            <ac:spMk id="3" creationId="{EF12C2B5-E943-4BDC-AA7F-179F30990E8F}"/>
          </ac:spMkLst>
        </pc:spChg>
        <pc:spChg chg="add mod">
          <ac:chgData name="Julina Macy" userId="3d2f8cda-161d-4201-847b-71fb943e9dc2" providerId="ADAL" clId="{C7B68CF0-40A7-4000-B868-4CE705B51010}" dt="2024-08-28T15:37:07.676" v="403" actId="1037"/>
          <ac:spMkLst>
            <pc:docMk/>
            <pc:sldMk cId="1743858369" sldId="283"/>
            <ac:spMk id="4" creationId="{512E670D-1187-43E1-9724-E44FBC6DDE5B}"/>
          </ac:spMkLst>
        </pc:spChg>
        <pc:spChg chg="add mod">
          <ac:chgData name="Julina Macy" userId="3d2f8cda-161d-4201-847b-71fb943e9dc2" providerId="ADAL" clId="{C7B68CF0-40A7-4000-B868-4CE705B51010}" dt="2024-08-28T15:37:01.018" v="389" actId="1037"/>
          <ac:spMkLst>
            <pc:docMk/>
            <pc:sldMk cId="1743858369" sldId="283"/>
            <ac:spMk id="5" creationId="{33D704C1-3E96-4E4F-8BE5-571292F87989}"/>
          </ac:spMkLst>
        </pc:spChg>
        <pc:spChg chg="add mod">
          <ac:chgData name="Julina Macy" userId="3d2f8cda-161d-4201-847b-71fb943e9dc2" providerId="ADAL" clId="{C7B68CF0-40A7-4000-B868-4CE705B51010}" dt="2024-08-28T15:15:23.563" v="142"/>
          <ac:spMkLst>
            <pc:docMk/>
            <pc:sldMk cId="1743858369" sldId="283"/>
            <ac:spMk id="6" creationId="{4B6F4DDC-94D4-486A-B71D-645447565A27}"/>
          </ac:spMkLst>
        </pc:spChg>
        <pc:picChg chg="add mod">
          <ac:chgData name="Julina Macy" userId="3d2f8cda-161d-4201-847b-71fb943e9dc2" providerId="ADAL" clId="{C7B68CF0-40A7-4000-B868-4CE705B51010}" dt="2024-08-28T15:36:48.905" v="370" actId="1076"/>
          <ac:picMkLst>
            <pc:docMk/>
            <pc:sldMk cId="1743858369" sldId="283"/>
            <ac:picMk id="7" creationId="{E8F44820-CE59-4E5A-800C-BD7798A9975D}"/>
          </ac:picMkLst>
        </pc:picChg>
        <pc:picChg chg="add mod">
          <ac:chgData name="Julina Macy" userId="3d2f8cda-161d-4201-847b-71fb943e9dc2" providerId="ADAL" clId="{C7B68CF0-40A7-4000-B868-4CE705B51010}" dt="2024-08-28T15:37:24.178" v="408" actId="1076"/>
          <ac:picMkLst>
            <pc:docMk/>
            <pc:sldMk cId="1743858369" sldId="283"/>
            <ac:picMk id="8" creationId="{148EA626-BF14-497B-81E4-E0E08C32A272}"/>
          </ac:picMkLst>
        </pc:picChg>
        <pc:picChg chg="add mod">
          <ac:chgData name="Julina Macy" userId="3d2f8cda-161d-4201-847b-71fb943e9dc2" providerId="ADAL" clId="{C7B68CF0-40A7-4000-B868-4CE705B51010}" dt="2024-08-28T15:35:55.128" v="299"/>
          <ac:picMkLst>
            <pc:docMk/>
            <pc:sldMk cId="1743858369" sldId="283"/>
            <ac:picMk id="9" creationId="{05A269AA-E91F-47E2-993D-FCD3E47F74D8}"/>
          </ac:picMkLst>
        </pc:picChg>
        <pc:picChg chg="add mod">
          <ac:chgData name="Julina Macy" userId="3d2f8cda-161d-4201-847b-71fb943e9dc2" providerId="ADAL" clId="{C7B68CF0-40A7-4000-B868-4CE705B51010}" dt="2024-08-28T15:37:48.188" v="452" actId="1037"/>
          <ac:picMkLst>
            <pc:docMk/>
            <pc:sldMk cId="1743858369" sldId="283"/>
            <ac:picMk id="10" creationId="{77589680-34DE-482B-8ED0-D553EF4A1ACE}"/>
          </ac:picMkLst>
        </pc:picChg>
        <pc:picChg chg="add mod">
          <ac:chgData name="Julina Macy" userId="3d2f8cda-161d-4201-847b-71fb943e9dc2" providerId="ADAL" clId="{C7B68CF0-40A7-4000-B868-4CE705B51010}" dt="2024-08-28T15:37:48.188" v="452" actId="1037"/>
          <ac:picMkLst>
            <pc:docMk/>
            <pc:sldMk cId="1743858369" sldId="283"/>
            <ac:picMk id="11" creationId="{3C802DC6-8341-4172-B841-1F89C45DFE6D}"/>
          </ac:picMkLst>
        </pc:picChg>
        <pc:picChg chg="add mod">
          <ac:chgData name="Julina Macy" userId="3d2f8cda-161d-4201-847b-71fb943e9dc2" providerId="ADAL" clId="{C7B68CF0-40A7-4000-B868-4CE705B51010}" dt="2024-08-28T15:36:42.955" v="368" actId="1076"/>
          <ac:picMkLst>
            <pc:docMk/>
            <pc:sldMk cId="1743858369" sldId="283"/>
            <ac:picMk id="13" creationId="{32CCB447-3A04-4CB1-9A42-295FA560A10C}"/>
          </ac:picMkLst>
        </pc:picChg>
        <pc:picChg chg="add mod">
          <ac:chgData name="Julina Macy" userId="3d2f8cda-161d-4201-847b-71fb943e9dc2" providerId="ADAL" clId="{C7B68CF0-40A7-4000-B868-4CE705B51010}" dt="2024-08-28T15:37:48.188" v="452" actId="1037"/>
          <ac:picMkLst>
            <pc:docMk/>
            <pc:sldMk cId="1743858369" sldId="283"/>
            <ac:picMk id="2050" creationId="{78F898BD-FD0F-4690-A79E-ECA5FBF6FF53}"/>
          </ac:picMkLst>
        </pc:picChg>
        <pc:picChg chg="add mod">
          <ac:chgData name="Julina Macy" userId="3d2f8cda-161d-4201-847b-71fb943e9dc2" providerId="ADAL" clId="{C7B68CF0-40A7-4000-B868-4CE705B51010}" dt="2024-08-28T15:37:34.218" v="410" actId="1076"/>
          <ac:picMkLst>
            <pc:docMk/>
            <pc:sldMk cId="1743858369" sldId="283"/>
            <ac:picMk id="2052" creationId="{3F3E6681-D7DD-4AB7-9F28-41A49AED1A11}"/>
          </ac:picMkLst>
        </pc:picChg>
      </pc:sldChg>
      <pc:sldChg chg="new del">
        <pc:chgData name="Julina Macy" userId="3d2f8cda-161d-4201-847b-71fb943e9dc2" providerId="ADAL" clId="{C7B68CF0-40A7-4000-B868-4CE705B51010}" dt="2024-08-28T15:38:13.899" v="455" actId="47"/>
        <pc:sldMkLst>
          <pc:docMk/>
          <pc:sldMk cId="1781651387" sldId="284"/>
        </pc:sldMkLst>
      </pc:sldChg>
      <pc:sldChg chg="modSp add mod modNotesTx">
        <pc:chgData name="Julina Macy" userId="3d2f8cda-161d-4201-847b-71fb943e9dc2" providerId="ADAL" clId="{C7B68CF0-40A7-4000-B868-4CE705B51010}" dt="2024-08-28T15:39:25.474" v="573" actId="6549"/>
        <pc:sldMkLst>
          <pc:docMk/>
          <pc:sldMk cId="2153192233" sldId="285"/>
        </pc:sldMkLst>
        <pc:spChg chg="mod">
          <ac:chgData name="Julina Macy" userId="3d2f8cda-161d-4201-847b-71fb943e9dc2" providerId="ADAL" clId="{C7B68CF0-40A7-4000-B868-4CE705B51010}" dt="2024-08-28T15:39:20.258" v="572" actId="20577"/>
          <ac:spMkLst>
            <pc:docMk/>
            <pc:sldMk cId="2153192233" sldId="285"/>
            <ac:spMk id="3" creationId="{88B00725-5B88-4059-B1B0-A0E1C786ED82}"/>
          </ac:spMkLst>
        </pc:spChg>
        <pc:spChg chg="mod">
          <ac:chgData name="Julina Macy" userId="3d2f8cda-161d-4201-847b-71fb943e9dc2" providerId="ADAL" clId="{C7B68CF0-40A7-4000-B868-4CE705B51010}" dt="2024-08-28T15:38:41.042" v="513" actId="5793"/>
          <ac:spMkLst>
            <pc:docMk/>
            <pc:sldMk cId="2153192233" sldId="285"/>
            <ac:spMk id="4" creationId="{2B05829D-CEBD-4C8D-8D84-461DB907281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None/>
            </a:pPr>
            <a:r>
              <a:rPr lang="en-US" sz="1800" b="0" i="0" u="none" strike="noStrike" dirty="0">
                <a:solidFill>
                  <a:srgbClr val="000000"/>
                </a:solidFill>
                <a:effectLst/>
                <a:latin typeface="Arial" panose="020B0604020202020204" pitchFamily="34" charset="0"/>
              </a:rPr>
              <a:t>How does the discard rule work? A player can have a maximum 7 cards in their hand at any time. If a player only placed down one card during their first turn, they still have 6 cards in their hand. They must discard down to 5 cards BEFORE they can draw the required two cards when their turn ends. Each player must draw two cards to end their turn. If the player had started with seven cards, but played three cards, then they complete their turn with only four cards. They would next draw two cards to end their turn – they do not need to discard any cards.</a:t>
            </a:r>
            <a:r>
              <a:rPr lang="en-US" sz="1800" b="0" i="0" dirty="0">
                <a:solidFill>
                  <a:srgbClr val="444444"/>
                </a:solidFill>
                <a:effectLst/>
                <a:latin typeface="Arial" panose="020B0604020202020204" pitchFamily="34" charset="0"/>
              </a:rPr>
              <a:t>​</a:t>
            </a:r>
          </a:p>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21</a:t>
            </a:fld>
            <a:endParaRPr lang="en-US"/>
          </a:p>
        </p:txBody>
      </p:sp>
    </p:spTree>
    <p:extLst>
      <p:ext uri="{BB962C8B-B14F-4D97-AF65-F5344CB8AC3E}">
        <p14:creationId xmlns:p14="http://schemas.microsoft.com/office/powerpoint/2010/main" val="42209224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buFont typeface="Arial" panose="020B0604020202020204" pitchFamily="34" charset="0"/>
              <a:buChar char="•"/>
            </a:pPr>
            <a:endParaRPr lang="en-US" sz="1800" b="0" i="0" dirty="0">
              <a:solidFill>
                <a:srgbClr val="444444"/>
              </a:solidFill>
              <a:effectLst/>
              <a:latin typeface="Arial" panose="020B0604020202020204" pitchFamily="34" charset="0"/>
            </a:endParaRPr>
          </a:p>
        </p:txBody>
      </p:sp>
      <p:sp>
        <p:nvSpPr>
          <p:cNvPr id="4" name="Slide Number Placeholder 3"/>
          <p:cNvSpPr>
            <a:spLocks noGrp="1"/>
          </p:cNvSpPr>
          <p:nvPr>
            <p:ph type="sldNum" sz="quarter" idx="5"/>
          </p:nvPr>
        </p:nvSpPr>
        <p:spPr/>
        <p:txBody>
          <a:bodyPr/>
          <a:lstStyle/>
          <a:p>
            <a:fld id="{328F59E6-ECA8-418E-B33C-35FB5313513E}" type="slidenum">
              <a:rPr lang="en-US" smtClean="0"/>
              <a:t>24</a:t>
            </a:fld>
            <a:endParaRPr lang="en-US"/>
          </a:p>
        </p:txBody>
      </p:sp>
    </p:spTree>
    <p:extLst>
      <p:ext uri="{BB962C8B-B14F-4D97-AF65-F5344CB8AC3E}">
        <p14:creationId xmlns:p14="http://schemas.microsoft.com/office/powerpoint/2010/main" val="6717308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This illustrates the player at the bottom playing a Hardware Failure event card. They are targeting the asset that has a Budget Increased card attached to it. The Hardware Failure card removed both the Desktop Computer and Budget Increased card attached to it, costing the second player two points.</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Event cards can be played whether it’s your turn or not. Consider these random events as “wild” cards. These can either help you or hinder your opponent.</a:t>
            </a:r>
            <a:r>
              <a:rPr lang="en-US" sz="1800" b="0" i="0" dirty="0">
                <a:solidFill>
                  <a:srgbClr val="444444"/>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18</a:t>
            </a:fld>
            <a:endParaRPr lang="en-US"/>
          </a:p>
        </p:txBody>
      </p:sp>
    </p:spTree>
    <p:extLst>
      <p:ext uri="{BB962C8B-B14F-4D97-AF65-F5344CB8AC3E}">
        <p14:creationId xmlns:p14="http://schemas.microsoft.com/office/powerpoint/2010/main" val="32001828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u="none" strike="noStrike" dirty="0">
                <a:solidFill>
                  <a:srgbClr val="000000"/>
                </a:solidFill>
                <a:effectLst/>
                <a:latin typeface="Arial" panose="020B0604020202020204" pitchFamily="34" charset="0"/>
              </a:rPr>
              <a:t>The Asset – System and Asset – ISP cards represent your network. These two card types must be in play to have a “network” to defend as you get started.</a:t>
            </a:r>
            <a:r>
              <a:rPr lang="en-US" sz="1800" b="0" i="0" dirty="0">
                <a:solidFill>
                  <a:srgbClr val="444444"/>
                </a:solidFill>
                <a:effectLst/>
                <a:latin typeface="Arial" panose="020B0604020202020204" pitchFamily="34" charset="0"/>
              </a:rPr>
              <a:t>​</a:t>
            </a:r>
          </a:p>
        </p:txBody>
      </p:sp>
      <p:sp>
        <p:nvSpPr>
          <p:cNvPr id="4" name="Slide Number Placeholder 3"/>
          <p:cNvSpPr>
            <a:spLocks noGrp="1"/>
          </p:cNvSpPr>
          <p:nvPr>
            <p:ph type="sldNum" sz="quarter" idx="5"/>
          </p:nvPr>
        </p:nvSpPr>
        <p:spPr/>
        <p:txBody>
          <a:bodyPr/>
          <a:lstStyle/>
          <a:p>
            <a:fld id="{328F59E6-ECA8-418E-B33C-35FB5313513E}" type="slidenum">
              <a:rPr lang="en-US" smtClean="0"/>
              <a:t>19</a:t>
            </a:fld>
            <a:endParaRPr lang="en-US"/>
          </a:p>
        </p:txBody>
      </p:sp>
    </p:spTree>
    <p:extLst>
      <p:ext uri="{BB962C8B-B14F-4D97-AF65-F5344CB8AC3E}">
        <p14:creationId xmlns:p14="http://schemas.microsoft.com/office/powerpoint/2010/main" val="32394559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NOTE: Knowing how many cards to draw after each turn can be the hardest rule to learn for new players. Spend time ensuring the players understand this rule. </a:t>
            </a:r>
            <a:r>
              <a:rPr lang="en-US" sz="1800" b="0" i="0" dirty="0">
                <a:solidFill>
                  <a:srgbClr val="444444"/>
                </a:solidFill>
                <a:effectLst/>
                <a:latin typeface="Arial" panose="020B0604020202020204" pitchFamily="34" charset="0"/>
              </a:rPr>
              <a:t>​</a:t>
            </a:r>
          </a:p>
          <a:p>
            <a:pPr marL="285750" indent="-285750" algn="l" rtl="0" fontAlgn="base">
              <a:buFont typeface="Arial" panose="020B0604020202020204" pitchFamily="34" charset="0"/>
              <a:buChar char="•"/>
            </a:pPr>
            <a:r>
              <a:rPr lang="en-US" sz="1800" b="0" i="0" u="none" strike="noStrike" dirty="0">
                <a:solidFill>
                  <a:srgbClr val="000000"/>
                </a:solidFill>
                <a:effectLst/>
                <a:latin typeface="Arial" panose="020B0604020202020204" pitchFamily="34" charset="0"/>
              </a:rPr>
              <a:t>Remember, any three cards (Asset, Defense, Attack) can be played per turn. This can be any combination – all Assets, all Defenses, all Attacks or a combination of the three types. The yellow Event cards do NOT count toward the three card limit that may be played. However, sometimes, a player may not be able to play up to three cards. This is okay. </a:t>
            </a:r>
            <a:r>
              <a:rPr lang="en-US" sz="1800" b="0" i="0" dirty="0">
                <a:solidFill>
                  <a:srgbClr val="444444"/>
                </a:solidFill>
                <a:effectLst/>
                <a:latin typeface="Arial" panose="020B0604020202020204" pitchFamily="34" charset="0"/>
              </a:rPr>
              <a:t>​</a:t>
            </a:r>
          </a:p>
          <a:p>
            <a:endParaRPr lang="en-US" dirty="0"/>
          </a:p>
        </p:txBody>
      </p:sp>
      <p:sp>
        <p:nvSpPr>
          <p:cNvPr id="4" name="Slide Number Placeholder 3"/>
          <p:cNvSpPr>
            <a:spLocks noGrp="1"/>
          </p:cNvSpPr>
          <p:nvPr>
            <p:ph type="sldNum" sz="quarter" idx="5"/>
          </p:nvPr>
        </p:nvSpPr>
        <p:spPr/>
        <p:txBody>
          <a:bodyPr/>
          <a:lstStyle/>
          <a:p>
            <a:fld id="{328F59E6-ECA8-418E-B33C-35FB5313513E}" type="slidenum">
              <a:rPr lang="en-US" smtClean="0"/>
              <a:t>20</a:t>
            </a:fld>
            <a:endParaRPr lang="en-US"/>
          </a:p>
        </p:txBody>
      </p:sp>
    </p:spTree>
    <p:extLst>
      <p:ext uri="{BB962C8B-B14F-4D97-AF65-F5344CB8AC3E}">
        <p14:creationId xmlns:p14="http://schemas.microsoft.com/office/powerpoint/2010/main" val="46018257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s>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8.png"/><Relationship Id="rId1" Type="http://schemas.openxmlformats.org/officeDocument/2006/relationships/slideLayout" Target="../slideLayouts/slideLayout4.xml"/><Relationship Id="rId6" Type="http://schemas.openxmlformats.org/officeDocument/2006/relationships/image" Target="../media/image19.png"/><Relationship Id="rId5" Type="http://schemas.openxmlformats.org/officeDocument/2006/relationships/image" Target="../media/image12.png"/><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16.png"/><Relationship Id="rId5" Type="http://schemas.openxmlformats.org/officeDocument/2006/relationships/image" Target="../media/image17.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image" Target="../media/image13.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1.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9.png"/><Relationship Id="rId10" Type="http://schemas.openxmlformats.org/officeDocument/2006/relationships/image" Target="../media/image8.png"/><Relationship Id="rId4" Type="http://schemas.openxmlformats.org/officeDocument/2006/relationships/image" Target="../media/image9.png"/><Relationship Id="rId9"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1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image" Target="../media/image17.png"/><Relationship Id="rId4"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5.xml"/><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5.xml"/><Relationship Id="rId5" Type="http://schemas.openxmlformats.org/officeDocument/2006/relationships/image" Target="../media/image11.png"/><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5.xml"/><Relationship Id="rId6" Type="http://schemas.openxmlformats.org/officeDocument/2006/relationships/image" Target="../media/image11.png"/><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5.png"/></Relationships>
</file>

<file path=docProps/app.xml><?xml version="1.0" encoding="utf-8"?>
<Properties xmlns="http://schemas.openxmlformats.org/officeDocument/2006/extended-properties" xmlns:vt="http://schemas.openxmlformats.org/officeDocument/2006/docPropsVTypes">
  <TotalTime>159</TotalTime>
  <Words>1923</Words>
  <Application>Microsoft Office PowerPoint</Application>
  <PresentationFormat>Widescreen</PresentationFormat>
  <Paragraphs>137</Paragraphs>
  <Slides>27</Slides>
  <Notes>11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Julina Macy</dc:creator>
  <cp:lastModifiedBy>Julina Macy</cp:lastModifiedBy>
  <cp:revision>5</cp:revision>
  <dcterms:created xsi:type="dcterms:W3CDTF">2024-06-13T14:02:54Z</dcterms:created>
  <dcterms:modified xsi:type="dcterms:W3CDTF">2024-08-28T15:41:00Z</dcterms:modified>
</cp:coreProperties>
</file>