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na Macy" userId="3d2f8cda-161d-4201-847b-71fb943e9dc2" providerId="ADAL" clId="{70838410-79AD-44C0-9B44-A4104A3E00B6}"/>
    <pc:docChg chg="undo custSel addSld delSld modSld sldOrd modSection">
      <pc:chgData name="Julina Macy" userId="3d2f8cda-161d-4201-847b-71fb943e9dc2" providerId="ADAL" clId="{70838410-79AD-44C0-9B44-A4104A3E00B6}" dt="2024-11-07T15:02:43.195" v="3731" actId="1037"/>
      <pc:docMkLst>
        <pc:docMk/>
      </pc:docMkLst>
      <pc:sldChg chg="del">
        <pc:chgData name="Julina Macy" userId="3d2f8cda-161d-4201-847b-71fb943e9dc2" providerId="ADAL" clId="{70838410-79AD-44C0-9B44-A4104A3E00B6}" dt="2024-11-05T20:32:35.983" v="0" actId="47"/>
        <pc:sldMkLst>
          <pc:docMk/>
          <pc:sldMk cId="4139255434" sldId="261"/>
        </pc:sldMkLst>
      </pc:sldChg>
      <pc:sldChg chg="del">
        <pc:chgData name="Julina Macy" userId="3d2f8cda-161d-4201-847b-71fb943e9dc2" providerId="ADAL" clId="{70838410-79AD-44C0-9B44-A4104A3E00B6}" dt="2024-11-05T20:32:35.983" v="0" actId="47"/>
        <pc:sldMkLst>
          <pc:docMk/>
          <pc:sldMk cId="1314664570" sldId="262"/>
        </pc:sldMkLst>
      </pc:sldChg>
      <pc:sldChg chg="del">
        <pc:chgData name="Julina Macy" userId="3d2f8cda-161d-4201-847b-71fb943e9dc2" providerId="ADAL" clId="{70838410-79AD-44C0-9B44-A4104A3E00B6}" dt="2024-11-05T20:32:35.983" v="0" actId="47"/>
        <pc:sldMkLst>
          <pc:docMk/>
          <pc:sldMk cId="209595849" sldId="263"/>
        </pc:sldMkLst>
      </pc:sldChg>
      <pc:sldChg chg="del">
        <pc:chgData name="Julina Macy" userId="3d2f8cda-161d-4201-847b-71fb943e9dc2" providerId="ADAL" clId="{70838410-79AD-44C0-9B44-A4104A3E00B6}" dt="2024-11-05T20:32:35.983" v="0" actId="47"/>
        <pc:sldMkLst>
          <pc:docMk/>
          <pc:sldMk cId="3296437191" sldId="264"/>
        </pc:sldMkLst>
      </pc:sldChg>
      <pc:sldChg chg="del">
        <pc:chgData name="Julina Macy" userId="3d2f8cda-161d-4201-847b-71fb943e9dc2" providerId="ADAL" clId="{70838410-79AD-44C0-9B44-A4104A3E00B6}" dt="2024-11-05T20:32:35.983" v="0" actId="47"/>
        <pc:sldMkLst>
          <pc:docMk/>
          <pc:sldMk cId="1301777116" sldId="266"/>
        </pc:sldMkLst>
      </pc:sldChg>
      <pc:sldChg chg="del">
        <pc:chgData name="Julina Macy" userId="3d2f8cda-161d-4201-847b-71fb943e9dc2" providerId="ADAL" clId="{70838410-79AD-44C0-9B44-A4104A3E00B6}" dt="2024-11-05T20:32:35.983" v="0" actId="47"/>
        <pc:sldMkLst>
          <pc:docMk/>
          <pc:sldMk cId="2937326699" sldId="267"/>
        </pc:sldMkLst>
      </pc:sldChg>
      <pc:sldChg chg="del">
        <pc:chgData name="Julina Macy" userId="3d2f8cda-161d-4201-847b-71fb943e9dc2" providerId="ADAL" clId="{70838410-79AD-44C0-9B44-A4104A3E00B6}" dt="2024-11-05T20:32:35.983" v="0" actId="47"/>
        <pc:sldMkLst>
          <pc:docMk/>
          <pc:sldMk cId="934977177" sldId="268"/>
        </pc:sldMkLst>
      </pc:sldChg>
      <pc:sldChg chg="del">
        <pc:chgData name="Julina Macy" userId="3d2f8cda-161d-4201-847b-71fb943e9dc2" providerId="ADAL" clId="{70838410-79AD-44C0-9B44-A4104A3E00B6}" dt="2024-11-05T20:32:35.983" v="0" actId="47"/>
        <pc:sldMkLst>
          <pc:docMk/>
          <pc:sldMk cId="2474480896" sldId="269"/>
        </pc:sldMkLst>
      </pc:sldChg>
      <pc:sldChg chg="del">
        <pc:chgData name="Julina Macy" userId="3d2f8cda-161d-4201-847b-71fb943e9dc2" providerId="ADAL" clId="{70838410-79AD-44C0-9B44-A4104A3E00B6}" dt="2024-11-05T20:32:35.983" v="0" actId="47"/>
        <pc:sldMkLst>
          <pc:docMk/>
          <pc:sldMk cId="1321565554" sldId="270"/>
        </pc:sldMkLst>
      </pc:sldChg>
      <pc:sldChg chg="del">
        <pc:chgData name="Julina Macy" userId="3d2f8cda-161d-4201-847b-71fb943e9dc2" providerId="ADAL" clId="{70838410-79AD-44C0-9B44-A4104A3E00B6}" dt="2024-11-05T20:32:35.983" v="0" actId="47"/>
        <pc:sldMkLst>
          <pc:docMk/>
          <pc:sldMk cId="3288995639" sldId="271"/>
        </pc:sldMkLst>
      </pc:sldChg>
      <pc:sldChg chg="del">
        <pc:chgData name="Julina Macy" userId="3d2f8cda-161d-4201-847b-71fb943e9dc2" providerId="ADAL" clId="{70838410-79AD-44C0-9B44-A4104A3E00B6}" dt="2024-11-05T20:32:35.983" v="0" actId="47"/>
        <pc:sldMkLst>
          <pc:docMk/>
          <pc:sldMk cId="1139575588" sldId="272"/>
        </pc:sldMkLst>
      </pc:sldChg>
      <pc:sldChg chg="del">
        <pc:chgData name="Julina Macy" userId="3d2f8cda-161d-4201-847b-71fb943e9dc2" providerId="ADAL" clId="{70838410-79AD-44C0-9B44-A4104A3E00B6}" dt="2024-11-05T20:32:35.983" v="0" actId="47"/>
        <pc:sldMkLst>
          <pc:docMk/>
          <pc:sldMk cId="2941865441" sldId="273"/>
        </pc:sldMkLst>
      </pc:sldChg>
      <pc:sldChg chg="del">
        <pc:chgData name="Julina Macy" userId="3d2f8cda-161d-4201-847b-71fb943e9dc2" providerId="ADAL" clId="{70838410-79AD-44C0-9B44-A4104A3E00B6}" dt="2024-11-05T20:32:35.983" v="0" actId="47"/>
        <pc:sldMkLst>
          <pc:docMk/>
          <pc:sldMk cId="1772839320" sldId="274"/>
        </pc:sldMkLst>
      </pc:sldChg>
      <pc:sldChg chg="del">
        <pc:chgData name="Julina Macy" userId="3d2f8cda-161d-4201-847b-71fb943e9dc2" providerId="ADAL" clId="{70838410-79AD-44C0-9B44-A4104A3E00B6}" dt="2024-11-05T20:32:35.983" v="0" actId="47"/>
        <pc:sldMkLst>
          <pc:docMk/>
          <pc:sldMk cId="1511028502" sldId="275"/>
        </pc:sldMkLst>
      </pc:sldChg>
      <pc:sldChg chg="del">
        <pc:chgData name="Julina Macy" userId="3d2f8cda-161d-4201-847b-71fb943e9dc2" providerId="ADAL" clId="{70838410-79AD-44C0-9B44-A4104A3E00B6}" dt="2024-11-05T20:32:35.983" v="0" actId="47"/>
        <pc:sldMkLst>
          <pc:docMk/>
          <pc:sldMk cId="390494473" sldId="276"/>
        </pc:sldMkLst>
      </pc:sldChg>
      <pc:sldChg chg="del">
        <pc:chgData name="Julina Macy" userId="3d2f8cda-161d-4201-847b-71fb943e9dc2" providerId="ADAL" clId="{70838410-79AD-44C0-9B44-A4104A3E00B6}" dt="2024-11-05T20:32:35.983" v="0" actId="47"/>
        <pc:sldMkLst>
          <pc:docMk/>
          <pc:sldMk cId="2592001991" sldId="277"/>
        </pc:sldMkLst>
      </pc:sldChg>
      <pc:sldChg chg="del">
        <pc:chgData name="Julina Macy" userId="3d2f8cda-161d-4201-847b-71fb943e9dc2" providerId="ADAL" clId="{70838410-79AD-44C0-9B44-A4104A3E00B6}" dt="2024-11-05T20:32:35.983" v="0" actId="47"/>
        <pc:sldMkLst>
          <pc:docMk/>
          <pc:sldMk cId="1930702715" sldId="278"/>
        </pc:sldMkLst>
      </pc:sldChg>
      <pc:sldChg chg="del">
        <pc:chgData name="Julina Macy" userId="3d2f8cda-161d-4201-847b-71fb943e9dc2" providerId="ADAL" clId="{70838410-79AD-44C0-9B44-A4104A3E00B6}" dt="2024-11-05T20:32:35.983" v="0" actId="47"/>
        <pc:sldMkLst>
          <pc:docMk/>
          <pc:sldMk cId="1107304059" sldId="279"/>
        </pc:sldMkLst>
      </pc:sldChg>
      <pc:sldChg chg="del">
        <pc:chgData name="Julina Macy" userId="3d2f8cda-161d-4201-847b-71fb943e9dc2" providerId="ADAL" clId="{70838410-79AD-44C0-9B44-A4104A3E00B6}" dt="2024-11-05T20:32:35.983" v="0" actId="47"/>
        <pc:sldMkLst>
          <pc:docMk/>
          <pc:sldMk cId="2209392534" sldId="280"/>
        </pc:sldMkLst>
      </pc:sldChg>
      <pc:sldChg chg="del">
        <pc:chgData name="Julina Macy" userId="3d2f8cda-161d-4201-847b-71fb943e9dc2" providerId="ADAL" clId="{70838410-79AD-44C0-9B44-A4104A3E00B6}" dt="2024-11-05T20:32:35.983" v="0" actId="47"/>
        <pc:sldMkLst>
          <pc:docMk/>
          <pc:sldMk cId="3844866536" sldId="281"/>
        </pc:sldMkLst>
      </pc:sldChg>
      <pc:sldChg chg="del">
        <pc:chgData name="Julina Macy" userId="3d2f8cda-161d-4201-847b-71fb943e9dc2" providerId="ADAL" clId="{70838410-79AD-44C0-9B44-A4104A3E00B6}" dt="2024-11-05T20:32:35.983" v="0" actId="47"/>
        <pc:sldMkLst>
          <pc:docMk/>
          <pc:sldMk cId="1900193545" sldId="286"/>
        </pc:sldMkLst>
      </pc:sldChg>
      <pc:sldChg chg="del">
        <pc:chgData name="Julina Macy" userId="3d2f8cda-161d-4201-847b-71fb943e9dc2" providerId="ADAL" clId="{70838410-79AD-44C0-9B44-A4104A3E00B6}" dt="2024-11-05T20:32:35.983" v="0" actId="47"/>
        <pc:sldMkLst>
          <pc:docMk/>
          <pc:sldMk cId="2992935926" sldId="287"/>
        </pc:sldMkLst>
      </pc:sldChg>
      <pc:sldChg chg="modSp mod">
        <pc:chgData name="Julina Macy" userId="3d2f8cda-161d-4201-847b-71fb943e9dc2" providerId="ADAL" clId="{70838410-79AD-44C0-9B44-A4104A3E00B6}" dt="2024-11-07T01:48:09.400" v="3335" actId="403"/>
        <pc:sldMkLst>
          <pc:docMk/>
          <pc:sldMk cId="3505105455" sldId="293"/>
        </pc:sldMkLst>
        <pc:spChg chg="mod">
          <ac:chgData name="Julina Macy" userId="3d2f8cda-161d-4201-847b-71fb943e9dc2" providerId="ADAL" clId="{70838410-79AD-44C0-9B44-A4104A3E00B6}" dt="2024-11-07T01:48:09.400" v="3335" actId="403"/>
          <ac:spMkLst>
            <pc:docMk/>
            <pc:sldMk cId="3505105455" sldId="293"/>
            <ac:spMk id="2" creationId="{5C145186-5CFE-4630-8314-0B477E884394}"/>
          </ac:spMkLst>
        </pc:spChg>
      </pc:sldChg>
      <pc:sldChg chg="modSp mod">
        <pc:chgData name="Julina Macy" userId="3d2f8cda-161d-4201-847b-71fb943e9dc2" providerId="ADAL" clId="{70838410-79AD-44C0-9B44-A4104A3E00B6}" dt="2024-11-07T01:50:15.097" v="3545" actId="113"/>
        <pc:sldMkLst>
          <pc:docMk/>
          <pc:sldMk cId="2862277461" sldId="298"/>
        </pc:sldMkLst>
        <pc:spChg chg="mod">
          <ac:chgData name="Julina Macy" userId="3d2f8cda-161d-4201-847b-71fb943e9dc2" providerId="ADAL" clId="{70838410-79AD-44C0-9B44-A4104A3E00B6}" dt="2024-11-07T01:50:15.097" v="3545" actId="113"/>
          <ac:spMkLst>
            <pc:docMk/>
            <pc:sldMk cId="2862277461" sldId="298"/>
            <ac:spMk id="3" creationId="{88B00725-5B88-4059-B1B0-A0E1C786ED82}"/>
          </ac:spMkLst>
        </pc:spChg>
        <pc:spChg chg="mod">
          <ac:chgData name="Julina Macy" userId="3d2f8cda-161d-4201-847b-71fb943e9dc2" providerId="ADAL" clId="{70838410-79AD-44C0-9B44-A4104A3E00B6}" dt="2024-11-05T20:32:59.655" v="21" actId="20577"/>
          <ac:spMkLst>
            <pc:docMk/>
            <pc:sldMk cId="2862277461" sldId="298"/>
            <ac:spMk id="5" creationId="{3A732067-26C5-4DED-8AD8-45A8A8FD8E78}"/>
          </ac:spMkLst>
        </pc:spChg>
        <pc:spChg chg="mod">
          <ac:chgData name="Julina Macy" userId="3d2f8cda-161d-4201-847b-71fb943e9dc2" providerId="ADAL" clId="{70838410-79AD-44C0-9B44-A4104A3E00B6}" dt="2024-11-05T20:33:09.572" v="49" actId="1038"/>
          <ac:spMkLst>
            <pc:docMk/>
            <pc:sldMk cId="2862277461" sldId="298"/>
            <ac:spMk id="7" creationId="{4537359A-60C2-4E09-AC8E-74A3CA997260}"/>
          </ac:spMkLst>
        </pc:spChg>
        <pc:spChg chg="mod">
          <ac:chgData name="Julina Macy" userId="3d2f8cda-161d-4201-847b-71fb943e9dc2" providerId="ADAL" clId="{70838410-79AD-44C0-9B44-A4104A3E00B6}" dt="2024-11-05T20:33:09.572" v="49" actId="1038"/>
          <ac:spMkLst>
            <pc:docMk/>
            <pc:sldMk cId="2862277461" sldId="298"/>
            <ac:spMk id="8" creationId="{DC248ECE-ADB3-441F-9E7D-E1C8E8F0F288}"/>
          </ac:spMkLst>
        </pc:spChg>
        <pc:cxnChg chg="mod">
          <ac:chgData name="Julina Macy" userId="3d2f8cda-161d-4201-847b-71fb943e9dc2" providerId="ADAL" clId="{70838410-79AD-44C0-9B44-A4104A3E00B6}" dt="2024-11-05T20:33:09.572" v="49" actId="1038"/>
          <ac:cxnSpMkLst>
            <pc:docMk/>
            <pc:sldMk cId="2862277461" sldId="298"/>
            <ac:cxnSpMk id="6" creationId="{C835FF1D-F58D-4D90-B6D6-7B7C8006706C}"/>
          </ac:cxnSpMkLst>
        </pc:cxnChg>
      </pc:sldChg>
      <pc:sldChg chg="addSp delSp modSp add mod delAnim">
        <pc:chgData name="Julina Macy" userId="3d2f8cda-161d-4201-847b-71fb943e9dc2" providerId="ADAL" clId="{70838410-79AD-44C0-9B44-A4104A3E00B6}" dt="2024-11-05T20:42:56.511" v="171"/>
        <pc:sldMkLst>
          <pc:docMk/>
          <pc:sldMk cId="2224745997" sldId="299"/>
        </pc:sldMkLst>
        <pc:spChg chg="mod">
          <ac:chgData name="Julina Macy" userId="3d2f8cda-161d-4201-847b-71fb943e9dc2" providerId="ADAL" clId="{70838410-79AD-44C0-9B44-A4104A3E00B6}" dt="2024-11-05T20:42:16.907" v="121" actId="14100"/>
          <ac:spMkLst>
            <pc:docMk/>
            <pc:sldMk cId="2224745997" sldId="299"/>
            <ac:spMk id="3" creationId="{7A4CAD34-953E-4F18-A5DB-19D18CE6678B}"/>
          </ac:spMkLst>
        </pc:spChg>
        <pc:spChg chg="mod">
          <ac:chgData name="Julina Macy" userId="3d2f8cda-161d-4201-847b-71fb943e9dc2" providerId="ADAL" clId="{70838410-79AD-44C0-9B44-A4104A3E00B6}" dt="2024-11-05T20:40:09.947" v="73" actId="20577"/>
          <ac:spMkLst>
            <pc:docMk/>
            <pc:sldMk cId="2224745997" sldId="299"/>
            <ac:spMk id="4" creationId="{5218EC85-37E8-4C1A-B8A1-AE5C357957EF}"/>
          </ac:spMkLst>
        </pc:spChg>
        <pc:spChg chg="mod">
          <ac:chgData name="Julina Macy" userId="3d2f8cda-161d-4201-847b-71fb943e9dc2" providerId="ADAL" clId="{70838410-79AD-44C0-9B44-A4104A3E00B6}" dt="2024-11-05T20:42:37.218" v="168" actId="1037"/>
          <ac:spMkLst>
            <pc:docMk/>
            <pc:sldMk cId="2224745997" sldId="299"/>
            <ac:spMk id="10" creationId="{F823328F-3174-48BB-98F5-0DC7707EEE04}"/>
          </ac:spMkLst>
        </pc:spChg>
        <pc:picChg chg="del">
          <ac:chgData name="Julina Macy" userId="3d2f8cda-161d-4201-847b-71fb943e9dc2" providerId="ADAL" clId="{70838410-79AD-44C0-9B44-A4104A3E00B6}" dt="2024-11-05T20:41:16.421" v="88" actId="478"/>
          <ac:picMkLst>
            <pc:docMk/>
            <pc:sldMk cId="2224745997" sldId="299"/>
            <ac:picMk id="9" creationId="{75D30C1E-4142-494B-8B32-6ED5AA346CD1}"/>
          </ac:picMkLst>
        </pc:picChg>
        <pc:picChg chg="add mod">
          <ac:chgData name="Julina Macy" userId="3d2f8cda-161d-4201-847b-71fb943e9dc2" providerId="ADAL" clId="{70838410-79AD-44C0-9B44-A4104A3E00B6}" dt="2024-11-05T20:42:37.218" v="168" actId="1037"/>
          <ac:picMkLst>
            <pc:docMk/>
            <pc:sldMk cId="2224745997" sldId="299"/>
            <ac:picMk id="11" creationId="{6A9E9E3F-30E7-441C-B248-6497AD354D30}"/>
          </ac:picMkLst>
        </pc:picChg>
        <pc:picChg chg="add mod">
          <ac:chgData name="Julina Macy" userId="3d2f8cda-161d-4201-847b-71fb943e9dc2" providerId="ADAL" clId="{70838410-79AD-44C0-9B44-A4104A3E00B6}" dt="2024-11-05T20:42:37.218" v="168" actId="1037"/>
          <ac:picMkLst>
            <pc:docMk/>
            <pc:sldMk cId="2224745997" sldId="299"/>
            <ac:picMk id="12" creationId="{BBBB8CED-DB1A-4419-884F-3219E29AFFE7}"/>
          </ac:picMkLst>
        </pc:picChg>
        <pc:picChg chg="add mod">
          <ac:chgData name="Julina Macy" userId="3d2f8cda-161d-4201-847b-71fb943e9dc2" providerId="ADAL" clId="{70838410-79AD-44C0-9B44-A4104A3E00B6}" dt="2024-11-05T20:42:37.218" v="168" actId="1037"/>
          <ac:picMkLst>
            <pc:docMk/>
            <pc:sldMk cId="2224745997" sldId="299"/>
            <ac:picMk id="13" creationId="{6A0F5B27-A353-4F33-AD9C-E3DD5549CBAF}"/>
          </ac:picMkLst>
        </pc:picChg>
        <pc:picChg chg="add mod">
          <ac:chgData name="Julina Macy" userId="3d2f8cda-161d-4201-847b-71fb943e9dc2" providerId="ADAL" clId="{70838410-79AD-44C0-9B44-A4104A3E00B6}" dt="2024-11-05T20:42:41.954" v="169" actId="1076"/>
          <ac:picMkLst>
            <pc:docMk/>
            <pc:sldMk cId="2224745997" sldId="299"/>
            <ac:picMk id="14" creationId="{D4A64840-A33E-4E79-AA5F-847DD22A1788}"/>
          </ac:picMkLst>
        </pc:picChg>
        <pc:picChg chg="del">
          <ac:chgData name="Julina Macy" userId="3d2f8cda-161d-4201-847b-71fb943e9dc2" providerId="ADAL" clId="{70838410-79AD-44C0-9B44-A4104A3E00B6}" dt="2024-11-05T20:41:16.916" v="89" actId="478"/>
          <ac:picMkLst>
            <pc:docMk/>
            <pc:sldMk cId="2224745997" sldId="299"/>
            <ac:picMk id="15" creationId="{B6506316-589A-48A7-87B9-E237FD4650BE}"/>
          </ac:picMkLst>
        </pc:picChg>
        <pc:picChg chg="del mod">
          <ac:chgData name="Julina Macy" userId="3d2f8cda-161d-4201-847b-71fb943e9dc2" providerId="ADAL" clId="{70838410-79AD-44C0-9B44-A4104A3E00B6}" dt="2024-11-05T20:41:17.286" v="90" actId="478"/>
          <ac:picMkLst>
            <pc:docMk/>
            <pc:sldMk cId="2224745997" sldId="299"/>
            <ac:picMk id="16" creationId="{506680E9-C6D3-47F9-8B0D-84BD8BDB3E78}"/>
          </ac:picMkLst>
        </pc:picChg>
        <pc:picChg chg="del">
          <ac:chgData name="Julina Macy" userId="3d2f8cda-161d-4201-847b-71fb943e9dc2" providerId="ADAL" clId="{70838410-79AD-44C0-9B44-A4104A3E00B6}" dt="2024-11-05T20:40:58.269" v="81" actId="478"/>
          <ac:picMkLst>
            <pc:docMk/>
            <pc:sldMk cId="2224745997" sldId="299"/>
            <ac:picMk id="17" creationId="{C8A05136-A082-4DA2-8FE7-722E2C84550E}"/>
          </ac:picMkLst>
        </pc:picChg>
        <pc:picChg chg="add del mod">
          <ac:chgData name="Julina Macy" userId="3d2f8cda-161d-4201-847b-71fb943e9dc2" providerId="ADAL" clId="{70838410-79AD-44C0-9B44-A4104A3E00B6}" dt="2024-11-05T20:42:56.511" v="171"/>
          <ac:picMkLst>
            <pc:docMk/>
            <pc:sldMk cId="2224745997" sldId="299"/>
            <ac:picMk id="18" creationId="{02780982-CF04-4FE2-8898-15F486B5678C}"/>
          </ac:picMkLst>
        </pc:picChg>
      </pc:sldChg>
      <pc:sldChg chg="addSp delSp modSp add del mod">
        <pc:chgData name="Julina Macy" userId="3d2f8cda-161d-4201-847b-71fb943e9dc2" providerId="ADAL" clId="{70838410-79AD-44C0-9B44-A4104A3E00B6}" dt="2024-11-05T20:47:17.263" v="387" actId="47"/>
        <pc:sldMkLst>
          <pc:docMk/>
          <pc:sldMk cId="899001306" sldId="300"/>
        </pc:sldMkLst>
        <pc:spChg chg="mod">
          <ac:chgData name="Julina Macy" userId="3d2f8cda-161d-4201-847b-71fb943e9dc2" providerId="ADAL" clId="{70838410-79AD-44C0-9B44-A4104A3E00B6}" dt="2024-11-05T20:45:36.026" v="343" actId="6549"/>
          <ac:spMkLst>
            <pc:docMk/>
            <pc:sldMk cId="899001306" sldId="300"/>
            <ac:spMk id="3" creationId="{956AACCC-D0DC-42A9-97BE-3C640B01DD34}"/>
          </ac:spMkLst>
        </pc:spChg>
        <pc:spChg chg="del">
          <ac:chgData name="Julina Macy" userId="3d2f8cda-161d-4201-847b-71fb943e9dc2" providerId="ADAL" clId="{70838410-79AD-44C0-9B44-A4104A3E00B6}" dt="2024-11-05T20:46:44.170" v="378" actId="478"/>
          <ac:spMkLst>
            <pc:docMk/>
            <pc:sldMk cId="899001306" sldId="300"/>
            <ac:spMk id="19" creationId="{AC3613C8-FBE4-4A0A-A7C5-53E20B112F78}"/>
          </ac:spMkLst>
        </pc:spChg>
        <pc:spChg chg="add mod">
          <ac:chgData name="Julina Macy" userId="3d2f8cda-161d-4201-847b-71fb943e9dc2" providerId="ADAL" clId="{70838410-79AD-44C0-9B44-A4104A3E00B6}" dt="2024-11-05T20:46:23.125" v="373" actId="1035"/>
          <ac:spMkLst>
            <pc:docMk/>
            <pc:sldMk cId="899001306" sldId="300"/>
            <ac:spMk id="20" creationId="{DF7B3F9F-1E56-46A0-8DB3-EFFDF3E80FA6}"/>
          </ac:spMkLst>
        </pc:spChg>
        <pc:spChg chg="add mod">
          <ac:chgData name="Julina Macy" userId="3d2f8cda-161d-4201-847b-71fb943e9dc2" providerId="ADAL" clId="{70838410-79AD-44C0-9B44-A4104A3E00B6}" dt="2024-11-05T20:46:29.746" v="374" actId="14100"/>
          <ac:spMkLst>
            <pc:docMk/>
            <pc:sldMk cId="899001306" sldId="300"/>
            <ac:spMk id="21" creationId="{E6542AC4-DF06-471B-B089-8F41683B3D8F}"/>
          </ac:spMkLst>
        </pc:spChg>
        <pc:spChg chg="add mod">
          <ac:chgData name="Julina Macy" userId="3d2f8cda-161d-4201-847b-71fb943e9dc2" providerId="ADAL" clId="{70838410-79AD-44C0-9B44-A4104A3E00B6}" dt="2024-11-05T20:46:32.190" v="375" actId="1076"/>
          <ac:spMkLst>
            <pc:docMk/>
            <pc:sldMk cId="899001306" sldId="300"/>
            <ac:spMk id="22" creationId="{9A2D616F-0DBD-44BB-B253-E647CB4DF2E6}"/>
          </ac:spMkLst>
        </pc:spChg>
        <pc:spChg chg="del">
          <ac:chgData name="Julina Macy" userId="3d2f8cda-161d-4201-847b-71fb943e9dc2" providerId="ADAL" clId="{70838410-79AD-44C0-9B44-A4104A3E00B6}" dt="2024-11-05T20:46:45.555" v="379" actId="478"/>
          <ac:spMkLst>
            <pc:docMk/>
            <pc:sldMk cId="899001306" sldId="300"/>
            <ac:spMk id="27" creationId="{46402924-635D-4421-B3E9-F3E1999FCC76}"/>
          </ac:spMkLst>
        </pc:spChg>
        <pc:spChg chg="del">
          <ac:chgData name="Julina Macy" userId="3d2f8cda-161d-4201-847b-71fb943e9dc2" providerId="ADAL" clId="{70838410-79AD-44C0-9B44-A4104A3E00B6}" dt="2024-11-05T20:46:42.603" v="377" actId="478"/>
          <ac:spMkLst>
            <pc:docMk/>
            <pc:sldMk cId="899001306" sldId="300"/>
            <ac:spMk id="28" creationId="{48FDC340-40B6-411F-86E8-1DFC3ED06943}"/>
          </ac:spMkLst>
        </pc:spChg>
        <pc:spChg chg="del">
          <ac:chgData name="Julina Macy" userId="3d2f8cda-161d-4201-847b-71fb943e9dc2" providerId="ADAL" clId="{70838410-79AD-44C0-9B44-A4104A3E00B6}" dt="2024-11-05T20:45:47.243" v="347" actId="478"/>
          <ac:spMkLst>
            <pc:docMk/>
            <pc:sldMk cId="899001306" sldId="300"/>
            <ac:spMk id="29" creationId="{15D4DF99-A7AC-4122-A3F4-84DB04CB311F}"/>
          </ac:spMkLst>
        </pc:spChg>
        <pc:spChg chg="mod">
          <ac:chgData name="Julina Macy" userId="3d2f8cda-161d-4201-847b-71fb943e9dc2" providerId="ADAL" clId="{70838410-79AD-44C0-9B44-A4104A3E00B6}" dt="2024-11-05T20:47:02.262" v="386" actId="1076"/>
          <ac:spMkLst>
            <pc:docMk/>
            <pc:sldMk cId="899001306" sldId="300"/>
            <ac:spMk id="30" creationId="{FEF3A50C-098F-4CF2-826D-068BF2B8B75F}"/>
          </ac:spMkLst>
        </pc:spChg>
        <pc:spChg chg="mod">
          <ac:chgData name="Julina Macy" userId="3d2f8cda-161d-4201-847b-71fb943e9dc2" providerId="ADAL" clId="{70838410-79AD-44C0-9B44-A4104A3E00B6}" dt="2024-11-05T20:46:58.708" v="384" actId="1076"/>
          <ac:spMkLst>
            <pc:docMk/>
            <pc:sldMk cId="899001306" sldId="300"/>
            <ac:spMk id="31" creationId="{FB077CF8-2D3F-4563-80FF-B2143697C327}"/>
          </ac:spMkLst>
        </pc:spChg>
        <pc:spChg chg="del">
          <ac:chgData name="Julina Macy" userId="3d2f8cda-161d-4201-847b-71fb943e9dc2" providerId="ADAL" clId="{70838410-79AD-44C0-9B44-A4104A3E00B6}" dt="2024-11-05T20:45:43.819" v="345" actId="478"/>
          <ac:spMkLst>
            <pc:docMk/>
            <pc:sldMk cId="899001306" sldId="300"/>
            <ac:spMk id="33" creationId="{801B96BC-2524-447D-BADA-ACE9CBCF0C90}"/>
          </ac:spMkLst>
        </pc:spChg>
        <pc:spChg chg="mod">
          <ac:chgData name="Julina Macy" userId="3d2f8cda-161d-4201-847b-71fb943e9dc2" providerId="ADAL" clId="{70838410-79AD-44C0-9B44-A4104A3E00B6}" dt="2024-11-05T20:46:54.026" v="382" actId="1076"/>
          <ac:spMkLst>
            <pc:docMk/>
            <pc:sldMk cId="899001306" sldId="300"/>
            <ac:spMk id="36" creationId="{464AE661-489D-4E22-8796-684B28EAA201}"/>
          </ac:spMkLst>
        </pc:spChg>
        <pc:spChg chg="del">
          <ac:chgData name="Julina Macy" userId="3d2f8cda-161d-4201-847b-71fb943e9dc2" providerId="ADAL" clId="{70838410-79AD-44C0-9B44-A4104A3E00B6}" dt="2024-11-05T20:46:47.508" v="380" actId="478"/>
          <ac:spMkLst>
            <pc:docMk/>
            <pc:sldMk cId="899001306" sldId="300"/>
            <ac:spMk id="38" creationId="{577779C3-36DF-40B0-AB69-174BB8A68A69}"/>
          </ac:spMkLst>
        </pc:spChg>
        <pc:spChg chg="del">
          <ac:chgData name="Julina Macy" userId="3d2f8cda-161d-4201-847b-71fb943e9dc2" providerId="ADAL" clId="{70838410-79AD-44C0-9B44-A4104A3E00B6}" dt="2024-11-05T20:45:38.706" v="344" actId="478"/>
          <ac:spMkLst>
            <pc:docMk/>
            <pc:sldMk cId="899001306" sldId="300"/>
            <ac:spMk id="39" creationId="{60EAECFF-C4B3-40B4-ABED-3233F39759A0}"/>
          </ac:spMkLst>
        </pc:spChg>
        <pc:picChg chg="add mod ord">
          <ac:chgData name="Julina Macy" userId="3d2f8cda-161d-4201-847b-71fb943e9dc2" providerId="ADAL" clId="{70838410-79AD-44C0-9B44-A4104A3E00B6}" dt="2024-11-05T20:46:35.572" v="376" actId="167"/>
          <ac:picMkLst>
            <pc:docMk/>
            <pc:sldMk cId="899001306" sldId="300"/>
            <ac:picMk id="18" creationId="{B721A2DE-7B60-4F17-AD15-619F32F2B76C}"/>
          </ac:picMkLst>
        </pc:picChg>
        <pc:picChg chg="del">
          <ac:chgData name="Julina Macy" userId="3d2f8cda-161d-4201-847b-71fb943e9dc2" providerId="ADAL" clId="{70838410-79AD-44C0-9B44-A4104A3E00B6}" dt="2024-11-05T20:46:06.522" v="365" actId="478"/>
          <ac:picMkLst>
            <pc:docMk/>
            <pc:sldMk cId="899001306" sldId="300"/>
            <ac:picMk id="26" creationId="{ADB4A512-D3AC-48FF-8A47-C81AE64F2F18}"/>
          </ac:picMkLst>
        </pc:picChg>
        <pc:cxnChg chg="mod">
          <ac:chgData name="Julina Macy" userId="3d2f8cda-161d-4201-847b-71fb943e9dc2" providerId="ADAL" clId="{70838410-79AD-44C0-9B44-A4104A3E00B6}" dt="2024-11-05T20:47:00.307" v="385" actId="1076"/>
          <ac:cxnSpMkLst>
            <pc:docMk/>
            <pc:sldMk cId="899001306" sldId="300"/>
            <ac:cxnSpMk id="32" creationId="{279EDF79-374E-4928-A91C-8EACC0C2ABC7}"/>
          </ac:cxnSpMkLst>
        </pc:cxnChg>
        <pc:cxnChg chg="del">
          <ac:chgData name="Julina Macy" userId="3d2f8cda-161d-4201-847b-71fb943e9dc2" providerId="ADAL" clId="{70838410-79AD-44C0-9B44-A4104A3E00B6}" dt="2024-11-05T20:45:44.733" v="346" actId="478"/>
          <ac:cxnSpMkLst>
            <pc:docMk/>
            <pc:sldMk cId="899001306" sldId="300"/>
            <ac:cxnSpMk id="34" creationId="{C8C84C9E-CFB9-4E2C-B546-201591B20CAA}"/>
          </ac:cxnSpMkLst>
        </pc:cxnChg>
        <pc:cxnChg chg="mod">
          <ac:chgData name="Julina Macy" userId="3d2f8cda-161d-4201-847b-71fb943e9dc2" providerId="ADAL" clId="{70838410-79AD-44C0-9B44-A4104A3E00B6}" dt="2024-11-05T20:46:56.448" v="383" actId="1076"/>
          <ac:cxnSpMkLst>
            <pc:docMk/>
            <pc:sldMk cId="899001306" sldId="300"/>
            <ac:cxnSpMk id="35" creationId="{C392FC51-4FF2-4DE5-9451-1A5861720166}"/>
          </ac:cxnSpMkLst>
        </pc:cxnChg>
        <pc:cxnChg chg="mod">
          <ac:chgData name="Julina Macy" userId="3d2f8cda-161d-4201-847b-71fb943e9dc2" providerId="ADAL" clId="{70838410-79AD-44C0-9B44-A4104A3E00B6}" dt="2024-11-05T20:46:50.451" v="381" actId="1076"/>
          <ac:cxnSpMkLst>
            <pc:docMk/>
            <pc:sldMk cId="899001306" sldId="300"/>
            <ac:cxnSpMk id="37" creationId="{9B318694-78AE-4183-A537-44AA42462C61}"/>
          </ac:cxnSpMkLst>
        </pc:cxnChg>
      </pc:sldChg>
      <pc:sldChg chg="add del">
        <pc:chgData name="Julina Macy" userId="3d2f8cda-161d-4201-847b-71fb943e9dc2" providerId="ADAL" clId="{70838410-79AD-44C0-9B44-A4104A3E00B6}" dt="2024-11-05T20:47:18.148" v="388" actId="47"/>
        <pc:sldMkLst>
          <pc:docMk/>
          <pc:sldMk cId="3516885729" sldId="301"/>
        </pc:sldMkLst>
      </pc:sldChg>
      <pc:sldChg chg="add del">
        <pc:chgData name="Julina Macy" userId="3d2f8cda-161d-4201-847b-71fb943e9dc2" providerId="ADAL" clId="{70838410-79AD-44C0-9B44-A4104A3E00B6}" dt="2024-11-05T20:47:18.756" v="389" actId="47"/>
        <pc:sldMkLst>
          <pc:docMk/>
          <pc:sldMk cId="2566345435" sldId="302"/>
        </pc:sldMkLst>
      </pc:sldChg>
      <pc:sldChg chg="add del">
        <pc:chgData name="Julina Macy" userId="3d2f8cda-161d-4201-847b-71fb943e9dc2" providerId="ADAL" clId="{70838410-79AD-44C0-9B44-A4104A3E00B6}" dt="2024-11-05T20:47:20.250" v="390" actId="47"/>
        <pc:sldMkLst>
          <pc:docMk/>
          <pc:sldMk cId="2720913604" sldId="303"/>
        </pc:sldMkLst>
      </pc:sldChg>
      <pc:sldChg chg="addSp delSp modSp add mod ord">
        <pc:chgData name="Julina Macy" userId="3d2f8cda-161d-4201-847b-71fb943e9dc2" providerId="ADAL" clId="{70838410-79AD-44C0-9B44-A4104A3E00B6}" dt="2024-11-06T22:39:07.919" v="2461"/>
        <pc:sldMkLst>
          <pc:docMk/>
          <pc:sldMk cId="3579548409" sldId="304"/>
        </pc:sldMkLst>
        <pc:picChg chg="del">
          <ac:chgData name="Julina Macy" userId="3d2f8cda-161d-4201-847b-71fb943e9dc2" providerId="ADAL" clId="{70838410-79AD-44C0-9B44-A4104A3E00B6}" dt="2024-11-05T20:55:06.738" v="752" actId="478"/>
          <ac:picMkLst>
            <pc:docMk/>
            <pc:sldMk cId="3579548409" sldId="304"/>
            <ac:picMk id="6" creationId="{C4298496-8C5A-43F6-B7F5-EC90A3B0D801}"/>
          </ac:picMkLst>
        </pc:picChg>
        <pc:picChg chg="del">
          <ac:chgData name="Julina Macy" userId="3d2f8cda-161d-4201-847b-71fb943e9dc2" providerId="ADAL" clId="{70838410-79AD-44C0-9B44-A4104A3E00B6}" dt="2024-11-05T20:55:04.946" v="749" actId="478"/>
          <ac:picMkLst>
            <pc:docMk/>
            <pc:sldMk cId="3579548409" sldId="304"/>
            <ac:picMk id="7" creationId="{03C58854-E12E-40E5-8B7E-56CB1BBC83BF}"/>
          </ac:picMkLst>
        </pc:picChg>
        <pc:picChg chg="del">
          <ac:chgData name="Julina Macy" userId="3d2f8cda-161d-4201-847b-71fb943e9dc2" providerId="ADAL" clId="{70838410-79AD-44C0-9B44-A4104A3E00B6}" dt="2024-11-05T20:55:04.570" v="748" actId="478"/>
          <ac:picMkLst>
            <pc:docMk/>
            <pc:sldMk cId="3579548409" sldId="304"/>
            <ac:picMk id="8" creationId="{53A4619C-2311-42FF-8A87-7CC7CB17AF4E}"/>
          </ac:picMkLst>
        </pc:picChg>
        <pc:picChg chg="del">
          <ac:chgData name="Julina Macy" userId="3d2f8cda-161d-4201-847b-71fb943e9dc2" providerId="ADAL" clId="{70838410-79AD-44C0-9B44-A4104A3E00B6}" dt="2024-11-05T20:55:06.067" v="751" actId="478"/>
          <ac:picMkLst>
            <pc:docMk/>
            <pc:sldMk cId="3579548409" sldId="304"/>
            <ac:picMk id="9" creationId="{785FA98E-77B6-4761-8710-DDDA97D85EE3}"/>
          </ac:picMkLst>
        </pc:picChg>
        <pc:picChg chg="del">
          <ac:chgData name="Julina Macy" userId="3d2f8cda-161d-4201-847b-71fb943e9dc2" providerId="ADAL" clId="{70838410-79AD-44C0-9B44-A4104A3E00B6}" dt="2024-11-05T20:55:05.683" v="750" actId="478"/>
          <ac:picMkLst>
            <pc:docMk/>
            <pc:sldMk cId="3579548409" sldId="304"/>
            <ac:picMk id="10" creationId="{F042F8D8-1712-455B-AAE2-E56260FF387C}"/>
          </ac:picMkLst>
        </pc:picChg>
        <pc:picChg chg="del">
          <ac:chgData name="Julina Macy" userId="3d2f8cda-161d-4201-847b-71fb943e9dc2" providerId="ADAL" clId="{70838410-79AD-44C0-9B44-A4104A3E00B6}" dt="2024-11-05T20:54:59.916" v="738" actId="478"/>
          <ac:picMkLst>
            <pc:docMk/>
            <pc:sldMk cId="3579548409" sldId="304"/>
            <ac:picMk id="11" creationId="{04B72A40-2A83-4C00-9131-4E26B5D040C2}"/>
          </ac:picMkLst>
        </pc:picChg>
        <pc:picChg chg="del">
          <ac:chgData name="Julina Macy" userId="3d2f8cda-161d-4201-847b-71fb943e9dc2" providerId="ADAL" clId="{70838410-79AD-44C0-9B44-A4104A3E00B6}" dt="2024-11-05T20:55:02.825" v="744" actId="478"/>
          <ac:picMkLst>
            <pc:docMk/>
            <pc:sldMk cId="3579548409" sldId="304"/>
            <ac:picMk id="12" creationId="{EB9BE06D-6988-4B17-9E3D-98C55FAA0360}"/>
          </ac:picMkLst>
        </pc:picChg>
        <pc:picChg chg="del">
          <ac:chgData name="Julina Macy" userId="3d2f8cda-161d-4201-847b-71fb943e9dc2" providerId="ADAL" clId="{70838410-79AD-44C0-9B44-A4104A3E00B6}" dt="2024-11-05T20:55:04.067" v="747" actId="478"/>
          <ac:picMkLst>
            <pc:docMk/>
            <pc:sldMk cId="3579548409" sldId="304"/>
            <ac:picMk id="13" creationId="{98C40B97-C9E1-497C-A44E-3DA3B9C8C34A}"/>
          </ac:picMkLst>
        </pc:picChg>
        <pc:picChg chg="del">
          <ac:chgData name="Julina Macy" userId="3d2f8cda-161d-4201-847b-71fb943e9dc2" providerId="ADAL" clId="{70838410-79AD-44C0-9B44-A4104A3E00B6}" dt="2024-11-05T20:55:02.306" v="743" actId="478"/>
          <ac:picMkLst>
            <pc:docMk/>
            <pc:sldMk cId="3579548409" sldId="304"/>
            <ac:picMk id="14" creationId="{E0ACD688-6AB6-40BD-A785-F75C5C19F0F0}"/>
          </ac:picMkLst>
        </pc:picChg>
        <pc:picChg chg="del">
          <ac:chgData name="Julina Macy" userId="3d2f8cda-161d-4201-847b-71fb943e9dc2" providerId="ADAL" clId="{70838410-79AD-44C0-9B44-A4104A3E00B6}" dt="2024-11-05T20:55:01.437" v="742" actId="478"/>
          <ac:picMkLst>
            <pc:docMk/>
            <pc:sldMk cId="3579548409" sldId="304"/>
            <ac:picMk id="15" creationId="{6DA8DEFD-8A2C-4A8A-A685-56313E74E67F}"/>
          </ac:picMkLst>
        </pc:picChg>
        <pc:picChg chg="del mod">
          <ac:chgData name="Julina Macy" userId="3d2f8cda-161d-4201-847b-71fb943e9dc2" providerId="ADAL" clId="{70838410-79AD-44C0-9B44-A4104A3E00B6}" dt="2024-11-05T20:55:00.386" v="740" actId="478"/>
          <ac:picMkLst>
            <pc:docMk/>
            <pc:sldMk cId="3579548409" sldId="304"/>
            <ac:picMk id="16" creationId="{A3BC09B5-4407-450F-A8F4-374D19AA943C}"/>
          </ac:picMkLst>
        </pc:picChg>
        <pc:picChg chg="del">
          <ac:chgData name="Julina Macy" userId="3d2f8cda-161d-4201-847b-71fb943e9dc2" providerId="ADAL" clId="{70838410-79AD-44C0-9B44-A4104A3E00B6}" dt="2024-11-05T20:55:01.045" v="741" actId="478"/>
          <ac:picMkLst>
            <pc:docMk/>
            <pc:sldMk cId="3579548409" sldId="304"/>
            <ac:picMk id="17" creationId="{8CD184D2-EB54-4C02-BD85-314221367D2A}"/>
          </ac:picMkLst>
        </pc:picChg>
        <pc:picChg chg="del mod">
          <ac:chgData name="Julina Macy" userId="3d2f8cda-161d-4201-847b-71fb943e9dc2" providerId="ADAL" clId="{70838410-79AD-44C0-9B44-A4104A3E00B6}" dt="2024-11-05T20:55:03.379" v="746" actId="478"/>
          <ac:picMkLst>
            <pc:docMk/>
            <pc:sldMk cId="3579548409" sldId="304"/>
            <ac:picMk id="18" creationId="{541C6D24-D49B-41A3-ADB8-2A1D71C0DD38}"/>
          </ac:picMkLst>
        </pc:picChg>
        <pc:picChg chg="add del mod">
          <ac:chgData name="Julina Macy" userId="3d2f8cda-161d-4201-847b-71fb943e9dc2" providerId="ADAL" clId="{70838410-79AD-44C0-9B44-A4104A3E00B6}" dt="2024-11-05T20:56:38.781" v="795" actId="1076"/>
          <ac:picMkLst>
            <pc:docMk/>
            <pc:sldMk cId="3579548409" sldId="304"/>
            <ac:picMk id="19" creationId="{83623C69-B1B5-4C19-9CAE-4C40DD7582C3}"/>
          </ac:picMkLst>
        </pc:picChg>
        <pc:picChg chg="add del mod">
          <ac:chgData name="Julina Macy" userId="3d2f8cda-161d-4201-847b-71fb943e9dc2" providerId="ADAL" clId="{70838410-79AD-44C0-9B44-A4104A3E00B6}" dt="2024-11-05T20:56:11.189" v="792" actId="1037"/>
          <ac:picMkLst>
            <pc:docMk/>
            <pc:sldMk cId="3579548409" sldId="304"/>
            <ac:picMk id="20" creationId="{9FB0DA82-D48F-44F7-9149-18FDD2B36AE4}"/>
          </ac:picMkLst>
        </pc:picChg>
        <pc:picChg chg="add del mod">
          <ac:chgData name="Julina Macy" userId="3d2f8cda-161d-4201-847b-71fb943e9dc2" providerId="ADAL" clId="{70838410-79AD-44C0-9B44-A4104A3E00B6}" dt="2024-11-05T20:56:11.189" v="792" actId="1037"/>
          <ac:picMkLst>
            <pc:docMk/>
            <pc:sldMk cId="3579548409" sldId="304"/>
            <ac:picMk id="21" creationId="{DCA6CD3A-1246-41E9-83A7-92922B5D693F}"/>
          </ac:picMkLst>
        </pc:picChg>
        <pc:picChg chg="add del mod">
          <ac:chgData name="Julina Macy" userId="3d2f8cda-161d-4201-847b-71fb943e9dc2" providerId="ADAL" clId="{70838410-79AD-44C0-9B44-A4104A3E00B6}" dt="2024-11-05T20:56:11.189" v="792" actId="1037"/>
          <ac:picMkLst>
            <pc:docMk/>
            <pc:sldMk cId="3579548409" sldId="304"/>
            <ac:picMk id="22" creationId="{5875AC29-DD6B-4872-8BD2-7B2D5FFF1613}"/>
          </ac:picMkLst>
        </pc:picChg>
        <pc:picChg chg="add del mod">
          <ac:chgData name="Julina Macy" userId="3d2f8cda-161d-4201-847b-71fb943e9dc2" providerId="ADAL" clId="{70838410-79AD-44C0-9B44-A4104A3E00B6}" dt="2024-11-05T20:56:15.877" v="793" actId="1076"/>
          <ac:picMkLst>
            <pc:docMk/>
            <pc:sldMk cId="3579548409" sldId="304"/>
            <ac:picMk id="23" creationId="{76E7A577-B7A8-4F2C-9917-CBD32590F628}"/>
          </ac:picMkLst>
        </pc:picChg>
        <pc:picChg chg="add del mod">
          <ac:chgData name="Julina Macy" userId="3d2f8cda-161d-4201-847b-71fb943e9dc2" providerId="ADAL" clId="{70838410-79AD-44C0-9B44-A4104A3E00B6}" dt="2024-11-05T20:56:11.189" v="792" actId="1037"/>
          <ac:picMkLst>
            <pc:docMk/>
            <pc:sldMk cId="3579548409" sldId="304"/>
            <ac:picMk id="24" creationId="{2B62C708-2A21-4EE7-BA87-1CA609288C12}"/>
          </ac:picMkLst>
        </pc:picChg>
        <pc:picChg chg="add del mod">
          <ac:chgData name="Julina Macy" userId="3d2f8cda-161d-4201-847b-71fb943e9dc2" providerId="ADAL" clId="{70838410-79AD-44C0-9B44-A4104A3E00B6}" dt="2024-11-05T20:56:11.189" v="792" actId="1037"/>
          <ac:picMkLst>
            <pc:docMk/>
            <pc:sldMk cId="3579548409" sldId="304"/>
            <ac:picMk id="25" creationId="{B8C8DEC7-4448-48CA-8358-0E88D1A445AE}"/>
          </ac:picMkLst>
        </pc:picChg>
        <pc:picChg chg="add del mod">
          <ac:chgData name="Julina Macy" userId="3d2f8cda-161d-4201-847b-71fb943e9dc2" providerId="ADAL" clId="{70838410-79AD-44C0-9B44-A4104A3E00B6}" dt="2024-11-05T20:56:11.189" v="792" actId="1037"/>
          <ac:picMkLst>
            <pc:docMk/>
            <pc:sldMk cId="3579548409" sldId="304"/>
            <ac:picMk id="26" creationId="{6132B697-5B39-44DB-AF73-8E03D1E2B460}"/>
          </ac:picMkLst>
        </pc:picChg>
      </pc:sldChg>
      <pc:sldChg chg="addSp delSp modSp add mod">
        <pc:chgData name="Julina Macy" userId="3d2f8cda-161d-4201-847b-71fb943e9dc2" providerId="ADAL" clId="{70838410-79AD-44C0-9B44-A4104A3E00B6}" dt="2024-11-05T20:40:24.992" v="77" actId="14100"/>
        <pc:sldMkLst>
          <pc:docMk/>
          <pc:sldMk cId="3133591959" sldId="305"/>
        </pc:sldMkLst>
        <pc:spChg chg="mod">
          <ac:chgData name="Julina Macy" userId="3d2f8cda-161d-4201-847b-71fb943e9dc2" providerId="ADAL" clId="{70838410-79AD-44C0-9B44-A4104A3E00B6}" dt="2024-11-05T20:40:03.956" v="65" actId="20577"/>
          <ac:spMkLst>
            <pc:docMk/>
            <pc:sldMk cId="3133591959" sldId="305"/>
            <ac:spMk id="6" creationId="{82FC8BC4-93DC-4827-954F-C2FF0DEE4E9E}"/>
          </ac:spMkLst>
        </pc:spChg>
        <pc:picChg chg="del">
          <ac:chgData name="Julina Macy" userId="3d2f8cda-161d-4201-847b-71fb943e9dc2" providerId="ADAL" clId="{70838410-79AD-44C0-9B44-A4104A3E00B6}" dt="2024-11-05T20:40:15.356" v="74" actId="478"/>
          <ac:picMkLst>
            <pc:docMk/>
            <pc:sldMk cId="3133591959" sldId="305"/>
            <ac:picMk id="5" creationId="{06464858-3115-4FE9-9D35-2D2A0830C285}"/>
          </ac:picMkLst>
        </pc:picChg>
        <pc:picChg chg="add mod">
          <ac:chgData name="Julina Macy" userId="3d2f8cda-161d-4201-847b-71fb943e9dc2" providerId="ADAL" clId="{70838410-79AD-44C0-9B44-A4104A3E00B6}" dt="2024-11-05T20:40:24.992" v="77" actId="14100"/>
          <ac:picMkLst>
            <pc:docMk/>
            <pc:sldMk cId="3133591959" sldId="305"/>
            <ac:picMk id="7" creationId="{E1D998A4-8DF5-4B12-9F6D-D9C9C1678744}"/>
          </ac:picMkLst>
        </pc:picChg>
      </pc:sldChg>
      <pc:sldChg chg="addSp delSp modSp add mod">
        <pc:chgData name="Julina Macy" userId="3d2f8cda-161d-4201-847b-71fb943e9dc2" providerId="ADAL" clId="{70838410-79AD-44C0-9B44-A4104A3E00B6}" dt="2024-11-07T15:00:01.793" v="3664" actId="20577"/>
        <pc:sldMkLst>
          <pc:docMk/>
          <pc:sldMk cId="4053382667" sldId="306"/>
        </pc:sldMkLst>
        <pc:spChg chg="mod">
          <ac:chgData name="Julina Macy" userId="3d2f8cda-161d-4201-847b-71fb943e9dc2" providerId="ADAL" clId="{70838410-79AD-44C0-9B44-A4104A3E00B6}" dt="2024-11-07T15:00:01.793" v="3664" actId="20577"/>
          <ac:spMkLst>
            <pc:docMk/>
            <pc:sldMk cId="4053382667" sldId="306"/>
            <ac:spMk id="3" creationId="{7A4CAD34-953E-4F18-A5DB-19D18CE6678B}"/>
          </ac:spMkLst>
        </pc:spChg>
        <pc:spChg chg="mod">
          <ac:chgData name="Julina Macy" userId="3d2f8cda-161d-4201-847b-71fb943e9dc2" providerId="ADAL" clId="{70838410-79AD-44C0-9B44-A4104A3E00B6}" dt="2024-11-05T20:43:10.684" v="193" actId="20577"/>
          <ac:spMkLst>
            <pc:docMk/>
            <pc:sldMk cId="4053382667" sldId="306"/>
            <ac:spMk id="4" creationId="{5218EC85-37E8-4C1A-B8A1-AE5C357957EF}"/>
          </ac:spMkLst>
        </pc:spChg>
        <pc:spChg chg="del">
          <ac:chgData name="Julina Macy" userId="3d2f8cda-161d-4201-847b-71fb943e9dc2" providerId="ADAL" clId="{70838410-79AD-44C0-9B44-A4104A3E00B6}" dt="2024-11-05T20:43:52.643" v="301" actId="478"/>
          <ac:spMkLst>
            <pc:docMk/>
            <pc:sldMk cId="4053382667" sldId="306"/>
            <ac:spMk id="10" creationId="{F823328F-3174-48BB-98F5-0DC7707EEE04}"/>
          </ac:spMkLst>
        </pc:spChg>
        <pc:spChg chg="add mod">
          <ac:chgData name="Julina Macy" userId="3d2f8cda-161d-4201-847b-71fb943e9dc2" providerId="ADAL" clId="{70838410-79AD-44C0-9B44-A4104A3E00B6}" dt="2024-11-05T20:44:38.994" v="318" actId="1036"/>
          <ac:spMkLst>
            <pc:docMk/>
            <pc:sldMk cId="4053382667" sldId="306"/>
            <ac:spMk id="17" creationId="{7EC6B41E-761B-45DB-A739-B89524022ACB}"/>
          </ac:spMkLst>
        </pc:spChg>
        <pc:spChg chg="add mod">
          <ac:chgData name="Julina Macy" userId="3d2f8cda-161d-4201-847b-71fb943e9dc2" providerId="ADAL" clId="{70838410-79AD-44C0-9B44-A4104A3E00B6}" dt="2024-11-05T20:44:38.994" v="318" actId="1036"/>
          <ac:spMkLst>
            <pc:docMk/>
            <pc:sldMk cId="4053382667" sldId="306"/>
            <ac:spMk id="18" creationId="{AD6F0188-E99C-4582-BABA-A6F490FA410F}"/>
          </ac:spMkLst>
        </pc:spChg>
        <pc:spChg chg="add mod">
          <ac:chgData name="Julina Macy" userId="3d2f8cda-161d-4201-847b-71fb943e9dc2" providerId="ADAL" clId="{70838410-79AD-44C0-9B44-A4104A3E00B6}" dt="2024-11-05T20:44:38.994" v="318" actId="1036"/>
          <ac:spMkLst>
            <pc:docMk/>
            <pc:sldMk cId="4053382667" sldId="306"/>
            <ac:spMk id="19" creationId="{92CA5B2C-2309-42B5-AD26-239D67D4C2FC}"/>
          </ac:spMkLst>
        </pc:spChg>
        <pc:spChg chg="add mod">
          <ac:chgData name="Julina Macy" userId="3d2f8cda-161d-4201-847b-71fb943e9dc2" providerId="ADAL" clId="{70838410-79AD-44C0-9B44-A4104A3E00B6}" dt="2024-11-05T20:45:24.557" v="341" actId="1035"/>
          <ac:spMkLst>
            <pc:docMk/>
            <pc:sldMk cId="4053382667" sldId="306"/>
            <ac:spMk id="20" creationId="{7FD093BE-2D24-4AAE-99A5-A1FC311F35B3}"/>
          </ac:spMkLst>
        </pc:spChg>
        <pc:spChg chg="add mod">
          <ac:chgData name="Julina Macy" userId="3d2f8cda-161d-4201-847b-71fb943e9dc2" providerId="ADAL" clId="{70838410-79AD-44C0-9B44-A4104A3E00B6}" dt="2024-11-05T20:45:24.557" v="341" actId="1035"/>
          <ac:spMkLst>
            <pc:docMk/>
            <pc:sldMk cId="4053382667" sldId="306"/>
            <ac:spMk id="21" creationId="{7C7E9A3C-39E4-459B-BAE3-CC5AED2150A9}"/>
          </ac:spMkLst>
        </pc:spChg>
        <pc:spChg chg="add mod">
          <ac:chgData name="Julina Macy" userId="3d2f8cda-161d-4201-847b-71fb943e9dc2" providerId="ADAL" clId="{70838410-79AD-44C0-9B44-A4104A3E00B6}" dt="2024-11-05T20:45:24.557" v="341" actId="1035"/>
          <ac:spMkLst>
            <pc:docMk/>
            <pc:sldMk cId="4053382667" sldId="306"/>
            <ac:spMk id="22" creationId="{6458A1F2-54D9-4B25-A468-3BA6B1630658}"/>
          </ac:spMkLst>
        </pc:spChg>
        <pc:picChg chg="add mod">
          <ac:chgData name="Julina Macy" userId="3d2f8cda-161d-4201-847b-71fb943e9dc2" providerId="ADAL" clId="{70838410-79AD-44C0-9B44-A4104A3E00B6}" dt="2024-11-05T20:44:30.432" v="308" actId="1076"/>
          <ac:picMkLst>
            <pc:docMk/>
            <pc:sldMk cId="4053382667" sldId="306"/>
            <ac:picMk id="9" creationId="{982296E8-83C0-462A-BB7B-573153BEC9CF}"/>
          </ac:picMkLst>
        </pc:picChg>
        <pc:picChg chg="del">
          <ac:chgData name="Julina Macy" userId="3d2f8cda-161d-4201-847b-71fb943e9dc2" providerId="ADAL" clId="{70838410-79AD-44C0-9B44-A4104A3E00B6}" dt="2024-11-05T20:43:56.883" v="302" actId="478"/>
          <ac:picMkLst>
            <pc:docMk/>
            <pc:sldMk cId="4053382667" sldId="306"/>
            <ac:picMk id="11" creationId="{6A9E9E3F-30E7-441C-B248-6497AD354D30}"/>
          </ac:picMkLst>
        </pc:picChg>
        <pc:picChg chg="del">
          <ac:chgData name="Julina Macy" userId="3d2f8cda-161d-4201-847b-71fb943e9dc2" providerId="ADAL" clId="{70838410-79AD-44C0-9B44-A4104A3E00B6}" dt="2024-11-05T20:43:57.723" v="303" actId="478"/>
          <ac:picMkLst>
            <pc:docMk/>
            <pc:sldMk cId="4053382667" sldId="306"/>
            <ac:picMk id="12" creationId="{BBBB8CED-DB1A-4419-884F-3219E29AFFE7}"/>
          </ac:picMkLst>
        </pc:picChg>
        <pc:picChg chg="del">
          <ac:chgData name="Julina Macy" userId="3d2f8cda-161d-4201-847b-71fb943e9dc2" providerId="ADAL" clId="{70838410-79AD-44C0-9B44-A4104A3E00B6}" dt="2024-11-05T20:43:58.467" v="304" actId="478"/>
          <ac:picMkLst>
            <pc:docMk/>
            <pc:sldMk cId="4053382667" sldId="306"/>
            <ac:picMk id="13" creationId="{6A0F5B27-A353-4F33-AD9C-E3DD5549CBAF}"/>
          </ac:picMkLst>
        </pc:picChg>
        <pc:picChg chg="del">
          <ac:chgData name="Julina Macy" userId="3d2f8cda-161d-4201-847b-71fb943e9dc2" providerId="ADAL" clId="{70838410-79AD-44C0-9B44-A4104A3E00B6}" dt="2024-11-05T20:43:15.837" v="194" actId="478"/>
          <ac:picMkLst>
            <pc:docMk/>
            <pc:sldMk cId="4053382667" sldId="306"/>
            <ac:picMk id="14" creationId="{D4A64840-A33E-4E79-AA5F-847DD22A1788}"/>
          </ac:picMkLst>
        </pc:picChg>
        <pc:picChg chg="add mod">
          <ac:chgData name="Julina Macy" userId="3d2f8cda-161d-4201-847b-71fb943e9dc2" providerId="ADAL" clId="{70838410-79AD-44C0-9B44-A4104A3E00B6}" dt="2024-11-05T20:44:21.724" v="307" actId="1076"/>
          <ac:picMkLst>
            <pc:docMk/>
            <pc:sldMk cId="4053382667" sldId="306"/>
            <ac:picMk id="15" creationId="{A5AFAD87-68C6-4FEB-AADA-1ADA1367DB95}"/>
          </ac:picMkLst>
        </pc:picChg>
        <pc:picChg chg="add mod">
          <ac:chgData name="Julina Macy" userId="3d2f8cda-161d-4201-847b-71fb943e9dc2" providerId="ADAL" clId="{70838410-79AD-44C0-9B44-A4104A3E00B6}" dt="2024-11-05T20:44:12.103" v="306" actId="1076"/>
          <ac:picMkLst>
            <pc:docMk/>
            <pc:sldMk cId="4053382667" sldId="306"/>
            <ac:picMk id="16" creationId="{9EFAC6E0-3104-4518-B50E-5807443973D1}"/>
          </ac:picMkLst>
        </pc:picChg>
      </pc:sldChg>
      <pc:sldChg chg="addSp delSp modSp add del mod">
        <pc:chgData name="Julina Macy" userId="3d2f8cda-161d-4201-847b-71fb943e9dc2" providerId="ADAL" clId="{70838410-79AD-44C0-9B44-A4104A3E00B6}" dt="2024-11-05T20:54:35.115" v="736" actId="47"/>
        <pc:sldMkLst>
          <pc:docMk/>
          <pc:sldMk cId="3589984533" sldId="307"/>
        </pc:sldMkLst>
        <pc:spChg chg="mod">
          <ac:chgData name="Julina Macy" userId="3d2f8cda-161d-4201-847b-71fb943e9dc2" providerId="ADAL" clId="{70838410-79AD-44C0-9B44-A4104A3E00B6}" dt="2024-11-05T20:49:49.019" v="483" actId="20577"/>
          <ac:spMkLst>
            <pc:docMk/>
            <pc:sldMk cId="3589984533" sldId="307"/>
            <ac:spMk id="3" creationId="{956AACCC-D0DC-42A9-97BE-3C640B01DD34}"/>
          </ac:spMkLst>
        </pc:spChg>
        <pc:spChg chg="add mod">
          <ac:chgData name="Julina Macy" userId="3d2f8cda-161d-4201-847b-71fb943e9dc2" providerId="ADAL" clId="{70838410-79AD-44C0-9B44-A4104A3E00B6}" dt="2024-11-05T20:50:44.125" v="659" actId="14100"/>
          <ac:spMkLst>
            <pc:docMk/>
            <pc:sldMk cId="3589984533" sldId="307"/>
            <ac:spMk id="18" creationId="{96F16773-47F8-4474-80A6-79705630F0EE}"/>
          </ac:spMkLst>
        </pc:spChg>
        <pc:spChg chg="del">
          <ac:chgData name="Julina Macy" userId="3d2f8cda-161d-4201-847b-71fb943e9dc2" providerId="ADAL" clId="{70838410-79AD-44C0-9B44-A4104A3E00B6}" dt="2024-11-05T20:47:38.411" v="403" actId="478"/>
          <ac:spMkLst>
            <pc:docMk/>
            <pc:sldMk cId="3589984533" sldId="307"/>
            <ac:spMk id="19" creationId="{AC3613C8-FBE4-4A0A-A7C5-53E20B112F78}"/>
          </ac:spMkLst>
        </pc:spChg>
        <pc:spChg chg="del">
          <ac:chgData name="Julina Macy" userId="3d2f8cda-161d-4201-847b-71fb943e9dc2" providerId="ADAL" clId="{70838410-79AD-44C0-9B44-A4104A3E00B6}" dt="2024-11-05T20:47:37.760" v="402" actId="478"/>
          <ac:spMkLst>
            <pc:docMk/>
            <pc:sldMk cId="3589984533" sldId="307"/>
            <ac:spMk id="27" creationId="{46402924-635D-4421-B3E9-F3E1999FCC76}"/>
          </ac:spMkLst>
        </pc:spChg>
        <pc:spChg chg="del">
          <ac:chgData name="Julina Macy" userId="3d2f8cda-161d-4201-847b-71fb943e9dc2" providerId="ADAL" clId="{70838410-79AD-44C0-9B44-A4104A3E00B6}" dt="2024-11-05T20:47:38.898" v="404" actId="478"/>
          <ac:spMkLst>
            <pc:docMk/>
            <pc:sldMk cId="3589984533" sldId="307"/>
            <ac:spMk id="28" creationId="{48FDC340-40B6-411F-86E8-1DFC3ED06943}"/>
          </ac:spMkLst>
        </pc:spChg>
        <pc:spChg chg="del">
          <ac:chgData name="Julina Macy" userId="3d2f8cda-161d-4201-847b-71fb943e9dc2" providerId="ADAL" clId="{70838410-79AD-44C0-9B44-A4104A3E00B6}" dt="2024-11-05T20:47:39.964" v="405" actId="478"/>
          <ac:spMkLst>
            <pc:docMk/>
            <pc:sldMk cId="3589984533" sldId="307"/>
            <ac:spMk id="29" creationId="{15D4DF99-A7AC-4122-A3F4-84DB04CB311F}"/>
          </ac:spMkLst>
        </pc:spChg>
        <pc:spChg chg="del mod">
          <ac:chgData name="Julina Macy" userId="3d2f8cda-161d-4201-847b-71fb943e9dc2" providerId="ADAL" clId="{70838410-79AD-44C0-9B44-A4104A3E00B6}" dt="2024-11-05T20:47:30.406" v="393" actId="478"/>
          <ac:spMkLst>
            <pc:docMk/>
            <pc:sldMk cId="3589984533" sldId="307"/>
            <ac:spMk id="30" creationId="{FEF3A50C-098F-4CF2-826D-068BF2B8B75F}"/>
          </ac:spMkLst>
        </pc:spChg>
        <pc:spChg chg="del">
          <ac:chgData name="Julina Macy" userId="3d2f8cda-161d-4201-847b-71fb943e9dc2" providerId="ADAL" clId="{70838410-79AD-44C0-9B44-A4104A3E00B6}" dt="2024-11-05T20:47:31.786" v="394" actId="478"/>
          <ac:spMkLst>
            <pc:docMk/>
            <pc:sldMk cId="3589984533" sldId="307"/>
            <ac:spMk id="31" creationId="{FB077CF8-2D3F-4563-80FF-B2143697C327}"/>
          </ac:spMkLst>
        </pc:spChg>
        <pc:spChg chg="del">
          <ac:chgData name="Julina Macy" userId="3d2f8cda-161d-4201-847b-71fb943e9dc2" providerId="ADAL" clId="{70838410-79AD-44C0-9B44-A4104A3E00B6}" dt="2024-11-05T20:47:32.789" v="395" actId="478"/>
          <ac:spMkLst>
            <pc:docMk/>
            <pc:sldMk cId="3589984533" sldId="307"/>
            <ac:spMk id="33" creationId="{801B96BC-2524-447D-BADA-ACE9CBCF0C90}"/>
          </ac:spMkLst>
        </pc:spChg>
        <pc:spChg chg="del">
          <ac:chgData name="Julina Macy" userId="3d2f8cda-161d-4201-847b-71fb943e9dc2" providerId="ADAL" clId="{70838410-79AD-44C0-9B44-A4104A3E00B6}" dt="2024-11-05T20:47:34.086" v="396" actId="478"/>
          <ac:spMkLst>
            <pc:docMk/>
            <pc:sldMk cId="3589984533" sldId="307"/>
            <ac:spMk id="36" creationId="{464AE661-489D-4E22-8796-684B28EAA201}"/>
          </ac:spMkLst>
        </pc:spChg>
        <pc:spChg chg="del">
          <ac:chgData name="Julina Macy" userId="3d2f8cda-161d-4201-847b-71fb943e9dc2" providerId="ADAL" clId="{70838410-79AD-44C0-9B44-A4104A3E00B6}" dt="2024-11-05T20:47:40.531" v="406" actId="478"/>
          <ac:spMkLst>
            <pc:docMk/>
            <pc:sldMk cId="3589984533" sldId="307"/>
            <ac:spMk id="38" creationId="{577779C3-36DF-40B0-AB69-174BB8A68A69}"/>
          </ac:spMkLst>
        </pc:spChg>
        <pc:spChg chg="del">
          <ac:chgData name="Julina Macy" userId="3d2f8cda-161d-4201-847b-71fb943e9dc2" providerId="ADAL" clId="{70838410-79AD-44C0-9B44-A4104A3E00B6}" dt="2024-11-05T20:47:42.596" v="407" actId="478"/>
          <ac:spMkLst>
            <pc:docMk/>
            <pc:sldMk cId="3589984533" sldId="307"/>
            <ac:spMk id="39" creationId="{60EAECFF-C4B3-40B4-ABED-3233F39759A0}"/>
          </ac:spMkLst>
        </pc:spChg>
        <pc:picChg chg="add del mod">
          <ac:chgData name="Julina Macy" userId="3d2f8cda-161d-4201-847b-71fb943e9dc2" providerId="ADAL" clId="{70838410-79AD-44C0-9B44-A4104A3E00B6}" dt="2024-11-05T20:50:20.980" v="636" actId="478"/>
          <ac:picMkLst>
            <pc:docMk/>
            <pc:sldMk cId="3589984533" sldId="307"/>
            <ac:picMk id="20" creationId="{8FF7E095-18B3-4651-BF06-BC127AE2DA30}"/>
          </ac:picMkLst>
        </pc:picChg>
        <pc:picChg chg="add del mod">
          <ac:chgData name="Julina Macy" userId="3d2f8cda-161d-4201-847b-71fb943e9dc2" providerId="ADAL" clId="{70838410-79AD-44C0-9B44-A4104A3E00B6}" dt="2024-11-05T20:50:21.627" v="638" actId="478"/>
          <ac:picMkLst>
            <pc:docMk/>
            <pc:sldMk cId="3589984533" sldId="307"/>
            <ac:picMk id="21" creationId="{AE10C5B7-F300-42B2-9926-7DED52169DE4}"/>
          </ac:picMkLst>
        </pc:picChg>
        <pc:picChg chg="add del mod">
          <ac:chgData name="Julina Macy" userId="3d2f8cda-161d-4201-847b-71fb943e9dc2" providerId="ADAL" clId="{70838410-79AD-44C0-9B44-A4104A3E00B6}" dt="2024-11-05T20:50:21.994" v="640" actId="478"/>
          <ac:picMkLst>
            <pc:docMk/>
            <pc:sldMk cId="3589984533" sldId="307"/>
            <ac:picMk id="22" creationId="{3970DD6B-07D2-4CE2-B950-C2BC510C1078}"/>
          </ac:picMkLst>
        </pc:picChg>
        <pc:picChg chg="add del mod">
          <ac:chgData name="Julina Macy" userId="3d2f8cda-161d-4201-847b-71fb943e9dc2" providerId="ADAL" clId="{70838410-79AD-44C0-9B44-A4104A3E00B6}" dt="2024-11-05T20:50:22.363" v="641" actId="478"/>
          <ac:picMkLst>
            <pc:docMk/>
            <pc:sldMk cId="3589984533" sldId="307"/>
            <ac:picMk id="23" creationId="{9851C430-2B0E-4603-983D-04D53009EBB7}"/>
          </ac:picMkLst>
        </pc:picChg>
        <pc:picChg chg="add del mod">
          <ac:chgData name="Julina Macy" userId="3d2f8cda-161d-4201-847b-71fb943e9dc2" providerId="ADAL" clId="{70838410-79AD-44C0-9B44-A4104A3E00B6}" dt="2024-11-05T20:50:31.061" v="643" actId="478"/>
          <ac:picMkLst>
            <pc:docMk/>
            <pc:sldMk cId="3589984533" sldId="307"/>
            <ac:picMk id="24" creationId="{0EA0A685-CDA9-4196-825F-D44294B7F75A}"/>
          </ac:picMkLst>
        </pc:picChg>
        <pc:picChg chg="del">
          <ac:chgData name="Julina Macy" userId="3d2f8cda-161d-4201-847b-71fb943e9dc2" providerId="ADAL" clId="{70838410-79AD-44C0-9B44-A4104A3E00B6}" dt="2024-11-05T20:47:37.244" v="401" actId="478"/>
          <ac:picMkLst>
            <pc:docMk/>
            <pc:sldMk cId="3589984533" sldId="307"/>
            <ac:picMk id="26" creationId="{ADB4A512-D3AC-48FF-8A47-C81AE64F2F18}"/>
          </ac:picMkLst>
        </pc:picChg>
        <pc:cxnChg chg="del">
          <ac:chgData name="Julina Macy" userId="3d2f8cda-161d-4201-847b-71fb943e9dc2" providerId="ADAL" clId="{70838410-79AD-44C0-9B44-A4104A3E00B6}" dt="2024-11-05T20:47:36.418" v="400" actId="478"/>
          <ac:cxnSpMkLst>
            <pc:docMk/>
            <pc:sldMk cId="3589984533" sldId="307"/>
            <ac:cxnSpMk id="32" creationId="{279EDF79-374E-4928-A91C-8EACC0C2ABC7}"/>
          </ac:cxnSpMkLst>
        </pc:cxnChg>
        <pc:cxnChg chg="del">
          <ac:chgData name="Julina Macy" userId="3d2f8cda-161d-4201-847b-71fb943e9dc2" providerId="ADAL" clId="{70838410-79AD-44C0-9B44-A4104A3E00B6}" dt="2024-11-05T20:47:35.300" v="398" actId="478"/>
          <ac:cxnSpMkLst>
            <pc:docMk/>
            <pc:sldMk cId="3589984533" sldId="307"/>
            <ac:cxnSpMk id="34" creationId="{C8C84C9E-CFB9-4E2C-B546-201591B20CAA}"/>
          </ac:cxnSpMkLst>
        </pc:cxnChg>
        <pc:cxnChg chg="del">
          <ac:chgData name="Julina Macy" userId="3d2f8cda-161d-4201-847b-71fb943e9dc2" providerId="ADAL" clId="{70838410-79AD-44C0-9B44-A4104A3E00B6}" dt="2024-11-05T20:47:35.827" v="399" actId="478"/>
          <ac:cxnSpMkLst>
            <pc:docMk/>
            <pc:sldMk cId="3589984533" sldId="307"/>
            <ac:cxnSpMk id="35" creationId="{C392FC51-4FF2-4DE5-9451-1A5861720166}"/>
          </ac:cxnSpMkLst>
        </pc:cxnChg>
        <pc:cxnChg chg="del">
          <ac:chgData name="Julina Macy" userId="3d2f8cda-161d-4201-847b-71fb943e9dc2" providerId="ADAL" clId="{70838410-79AD-44C0-9B44-A4104A3E00B6}" dt="2024-11-05T20:47:34.730" v="397" actId="478"/>
          <ac:cxnSpMkLst>
            <pc:docMk/>
            <pc:sldMk cId="3589984533" sldId="307"/>
            <ac:cxnSpMk id="37" creationId="{9B318694-78AE-4183-A537-44AA42462C61}"/>
          </ac:cxnSpMkLst>
        </pc:cxnChg>
      </pc:sldChg>
      <pc:sldChg chg="modSp add del mod">
        <pc:chgData name="Julina Macy" userId="3d2f8cda-161d-4201-847b-71fb943e9dc2" providerId="ADAL" clId="{70838410-79AD-44C0-9B44-A4104A3E00B6}" dt="2024-11-05T20:54:38.562" v="737" actId="47"/>
        <pc:sldMkLst>
          <pc:docMk/>
          <pc:sldMk cId="1410787545" sldId="308"/>
        </pc:sldMkLst>
        <pc:spChg chg="mod">
          <ac:chgData name="Julina Macy" userId="3d2f8cda-161d-4201-847b-71fb943e9dc2" providerId="ADAL" clId="{70838410-79AD-44C0-9B44-A4104A3E00B6}" dt="2024-11-05T20:49:05.274" v="464" actId="20577"/>
          <ac:spMkLst>
            <pc:docMk/>
            <pc:sldMk cId="1410787545" sldId="308"/>
            <ac:spMk id="3" creationId="{956AACCC-D0DC-42A9-97BE-3C640B01DD34}"/>
          </ac:spMkLst>
        </pc:spChg>
      </pc:sldChg>
      <pc:sldChg chg="addSp delSp modSp add mod modAnim">
        <pc:chgData name="Julina Macy" userId="3d2f8cda-161d-4201-847b-71fb943e9dc2" providerId="ADAL" clId="{70838410-79AD-44C0-9B44-A4104A3E00B6}" dt="2024-11-07T01:51:17.948" v="3546" actId="14100"/>
        <pc:sldMkLst>
          <pc:docMk/>
          <pc:sldMk cId="782699114" sldId="309"/>
        </pc:sldMkLst>
        <pc:spChg chg="mod">
          <ac:chgData name="Julina Macy" userId="3d2f8cda-161d-4201-847b-71fb943e9dc2" providerId="ADAL" clId="{70838410-79AD-44C0-9B44-A4104A3E00B6}" dt="2024-11-07T01:41:24.057" v="3206" actId="2711"/>
          <ac:spMkLst>
            <pc:docMk/>
            <pc:sldMk cId="782699114" sldId="309"/>
            <ac:spMk id="2" creationId="{12D6582E-E331-4A20-B3B7-E1B94B70E286}"/>
          </ac:spMkLst>
        </pc:spChg>
        <pc:spChg chg="mod">
          <ac:chgData name="Julina Macy" userId="3d2f8cda-161d-4201-847b-71fb943e9dc2" providerId="ADAL" clId="{70838410-79AD-44C0-9B44-A4104A3E00B6}" dt="2024-11-05T20:51:02.014" v="678" actId="20577"/>
          <ac:spMkLst>
            <pc:docMk/>
            <pc:sldMk cId="782699114" sldId="309"/>
            <ac:spMk id="3" creationId="{B8CF5282-F67A-489B-87D3-1053D66A0335}"/>
          </ac:spMkLst>
        </pc:spChg>
        <pc:spChg chg="add mod ord">
          <ac:chgData name="Julina Macy" userId="3d2f8cda-161d-4201-847b-71fb943e9dc2" providerId="ADAL" clId="{70838410-79AD-44C0-9B44-A4104A3E00B6}" dt="2024-11-07T01:51:17.948" v="3546" actId="14100"/>
          <ac:spMkLst>
            <pc:docMk/>
            <pc:sldMk cId="782699114" sldId="309"/>
            <ac:spMk id="4" creationId="{2F8BC532-6588-46B2-9BC7-36F666A88C6C}"/>
          </ac:spMkLst>
        </pc:spChg>
        <pc:spChg chg="del">
          <ac:chgData name="Julina Macy" userId="3d2f8cda-161d-4201-847b-71fb943e9dc2" providerId="ADAL" clId="{70838410-79AD-44C0-9B44-A4104A3E00B6}" dt="2024-11-05T20:51:14.226" v="682" actId="478"/>
          <ac:spMkLst>
            <pc:docMk/>
            <pc:sldMk cId="782699114" sldId="309"/>
            <ac:spMk id="16" creationId="{0DC1535E-C14A-4C32-BA2D-E59A06F9A85C}"/>
          </ac:spMkLst>
        </pc:spChg>
        <pc:spChg chg="del mod">
          <ac:chgData name="Julina Macy" userId="3d2f8cda-161d-4201-847b-71fb943e9dc2" providerId="ADAL" clId="{70838410-79AD-44C0-9B44-A4104A3E00B6}" dt="2024-11-05T20:51:16.338" v="684" actId="478"/>
          <ac:spMkLst>
            <pc:docMk/>
            <pc:sldMk cId="782699114" sldId="309"/>
            <ac:spMk id="17" creationId="{B04067F1-3185-4772-9C6F-823885BE532B}"/>
          </ac:spMkLst>
        </pc:spChg>
        <pc:graphicFrameChg chg="del">
          <ac:chgData name="Julina Macy" userId="3d2f8cda-161d-4201-847b-71fb943e9dc2" providerId="ADAL" clId="{70838410-79AD-44C0-9B44-A4104A3E00B6}" dt="2024-11-05T20:50:56.294" v="661" actId="478"/>
          <ac:graphicFrameMkLst>
            <pc:docMk/>
            <pc:sldMk cId="782699114" sldId="309"/>
            <ac:graphicFrameMk id="18" creationId="{D973198B-36B9-41D3-B1C3-2C1F70A930D5}"/>
          </ac:graphicFrameMkLst>
        </pc:graphicFrameChg>
        <pc:picChg chg="add mod modCrop">
          <ac:chgData name="Julina Macy" userId="3d2f8cda-161d-4201-847b-71fb943e9dc2" providerId="ADAL" clId="{70838410-79AD-44C0-9B44-A4104A3E00B6}" dt="2024-11-05T20:54:02.354" v="734" actId="1076"/>
          <ac:picMkLst>
            <pc:docMk/>
            <pc:sldMk cId="782699114" sldId="309"/>
            <ac:picMk id="7" creationId="{911D2484-2A36-4ED8-8F3D-131654F8BC56}"/>
          </ac:picMkLst>
        </pc:picChg>
        <pc:picChg chg="add mod modCrop">
          <ac:chgData name="Julina Macy" userId="3d2f8cda-161d-4201-847b-71fb943e9dc2" providerId="ADAL" clId="{70838410-79AD-44C0-9B44-A4104A3E00B6}" dt="2024-11-05T20:53:55.723" v="731" actId="1076"/>
          <ac:picMkLst>
            <pc:docMk/>
            <pc:sldMk cId="782699114" sldId="309"/>
            <ac:picMk id="8" creationId="{61CA6962-9995-4164-B2E0-9681969C1C89}"/>
          </ac:picMkLst>
        </pc:picChg>
        <pc:picChg chg="add mod modCrop">
          <ac:chgData name="Julina Macy" userId="3d2f8cda-161d-4201-847b-71fb943e9dc2" providerId="ADAL" clId="{70838410-79AD-44C0-9B44-A4104A3E00B6}" dt="2024-11-05T20:53:51.072" v="729" actId="1076"/>
          <ac:picMkLst>
            <pc:docMk/>
            <pc:sldMk cId="782699114" sldId="309"/>
            <ac:picMk id="9" creationId="{D5F0DB53-F6C2-45B0-B25F-EF7E01A8182F}"/>
          </ac:picMkLst>
        </pc:picChg>
        <pc:picChg chg="add mod modCrop">
          <ac:chgData name="Julina Macy" userId="3d2f8cda-161d-4201-847b-71fb943e9dc2" providerId="ADAL" clId="{70838410-79AD-44C0-9B44-A4104A3E00B6}" dt="2024-11-05T20:53:57.151" v="732" actId="1076"/>
          <ac:picMkLst>
            <pc:docMk/>
            <pc:sldMk cId="782699114" sldId="309"/>
            <ac:picMk id="10" creationId="{F99151BA-4AD0-4CA0-A9C4-9075C7A7F4DB}"/>
          </ac:picMkLst>
        </pc:picChg>
      </pc:sldChg>
      <pc:sldChg chg="addSp delSp modSp add mod modAnim">
        <pc:chgData name="Julina Macy" userId="3d2f8cda-161d-4201-847b-71fb943e9dc2" providerId="ADAL" clId="{70838410-79AD-44C0-9B44-A4104A3E00B6}" dt="2024-11-07T01:41:32.143" v="3207" actId="2711"/>
        <pc:sldMkLst>
          <pc:docMk/>
          <pc:sldMk cId="3911351727" sldId="310"/>
        </pc:sldMkLst>
        <pc:spChg chg="del">
          <ac:chgData name="Julina Macy" userId="3d2f8cda-161d-4201-847b-71fb943e9dc2" providerId="ADAL" clId="{70838410-79AD-44C0-9B44-A4104A3E00B6}" dt="2024-11-05T20:57:33.642" v="806" actId="478"/>
          <ac:spMkLst>
            <pc:docMk/>
            <pc:sldMk cId="3911351727" sldId="310"/>
            <ac:spMk id="5" creationId="{64FE065E-6373-4FA2-8394-DC50ADCAE1F4}"/>
          </ac:spMkLst>
        </pc:spChg>
        <pc:spChg chg="add mod">
          <ac:chgData name="Julina Macy" userId="3d2f8cda-161d-4201-847b-71fb943e9dc2" providerId="ADAL" clId="{70838410-79AD-44C0-9B44-A4104A3E00B6}" dt="2024-11-05T20:57:55.019" v="840" actId="14100"/>
          <ac:spMkLst>
            <pc:docMk/>
            <pc:sldMk cId="3911351727" sldId="310"/>
            <ac:spMk id="11" creationId="{EC7A6DE3-A695-421B-9062-E9CE006ACBD9}"/>
          </ac:spMkLst>
        </pc:spChg>
        <pc:spChg chg="add mod">
          <ac:chgData name="Julina Macy" userId="3d2f8cda-161d-4201-847b-71fb943e9dc2" providerId="ADAL" clId="{70838410-79AD-44C0-9B44-A4104A3E00B6}" dt="2024-11-07T01:41:32.143" v="3207" actId="2711"/>
          <ac:spMkLst>
            <pc:docMk/>
            <pc:sldMk cId="3911351727" sldId="310"/>
            <ac:spMk id="12" creationId="{8E4999F0-AADF-4A89-A3AF-8E322194C125}"/>
          </ac:spMkLst>
        </pc:spChg>
        <pc:spChg chg="add del mod">
          <ac:chgData name="Julina Macy" userId="3d2f8cda-161d-4201-847b-71fb943e9dc2" providerId="ADAL" clId="{70838410-79AD-44C0-9B44-A4104A3E00B6}" dt="2024-11-05T20:58:57.572" v="852"/>
          <ac:spMkLst>
            <pc:docMk/>
            <pc:sldMk cId="3911351727" sldId="310"/>
            <ac:spMk id="13" creationId="{F07E752D-7950-4C01-8ECB-E410421576A4}"/>
          </ac:spMkLst>
        </pc:spChg>
        <pc:spChg chg="add del mod">
          <ac:chgData name="Julina Macy" userId="3d2f8cda-161d-4201-847b-71fb943e9dc2" providerId="ADAL" clId="{70838410-79AD-44C0-9B44-A4104A3E00B6}" dt="2024-11-05T20:58:57.572" v="852"/>
          <ac:spMkLst>
            <pc:docMk/>
            <pc:sldMk cId="3911351727" sldId="310"/>
            <ac:spMk id="14" creationId="{EA97DD2A-18BC-43ED-A3C2-D7C1D0BA375E}"/>
          </ac:spMkLst>
        </pc:spChg>
        <pc:spChg chg="add del mod">
          <ac:chgData name="Julina Macy" userId="3d2f8cda-161d-4201-847b-71fb943e9dc2" providerId="ADAL" clId="{70838410-79AD-44C0-9B44-A4104A3E00B6}" dt="2024-11-05T20:58:57.572" v="852"/>
          <ac:spMkLst>
            <pc:docMk/>
            <pc:sldMk cId="3911351727" sldId="310"/>
            <ac:spMk id="15" creationId="{5E48FFBC-34CE-4A04-BEB9-147212D0B047}"/>
          </ac:spMkLst>
        </pc:spChg>
        <pc:spChg chg="add del mod">
          <ac:chgData name="Julina Macy" userId="3d2f8cda-161d-4201-847b-71fb943e9dc2" providerId="ADAL" clId="{70838410-79AD-44C0-9B44-A4104A3E00B6}" dt="2024-11-05T20:58:57.572" v="852"/>
          <ac:spMkLst>
            <pc:docMk/>
            <pc:sldMk cId="3911351727" sldId="310"/>
            <ac:spMk id="16" creationId="{74CB1BA9-BD39-4A74-B9F9-0C3C9ABB3431}"/>
          </ac:spMkLst>
        </pc:spChg>
        <pc:spChg chg="add del mod">
          <ac:chgData name="Julina Macy" userId="3d2f8cda-161d-4201-847b-71fb943e9dc2" providerId="ADAL" clId="{70838410-79AD-44C0-9B44-A4104A3E00B6}" dt="2024-11-05T20:58:57.572" v="852"/>
          <ac:spMkLst>
            <pc:docMk/>
            <pc:sldMk cId="3911351727" sldId="310"/>
            <ac:spMk id="17" creationId="{F2D7BE71-D2B7-4DD5-9858-1B88AAD9B0DE}"/>
          </ac:spMkLst>
        </pc:spChg>
        <pc:spChg chg="add del mod">
          <ac:chgData name="Julina Macy" userId="3d2f8cda-161d-4201-847b-71fb943e9dc2" providerId="ADAL" clId="{70838410-79AD-44C0-9B44-A4104A3E00B6}" dt="2024-11-05T20:58:57.572" v="852"/>
          <ac:spMkLst>
            <pc:docMk/>
            <pc:sldMk cId="3911351727" sldId="310"/>
            <ac:spMk id="18" creationId="{BD3180B1-B076-4808-B40D-E86836F32D94}"/>
          </ac:spMkLst>
        </pc:spChg>
        <pc:spChg chg="add del mod">
          <ac:chgData name="Julina Macy" userId="3d2f8cda-161d-4201-847b-71fb943e9dc2" providerId="ADAL" clId="{70838410-79AD-44C0-9B44-A4104A3E00B6}" dt="2024-11-05T20:58:57.572" v="852"/>
          <ac:spMkLst>
            <pc:docMk/>
            <pc:sldMk cId="3911351727" sldId="310"/>
            <ac:spMk id="27" creationId="{0BF3BF68-0E99-45E0-B67E-1BB2AFAA0834}"/>
          </ac:spMkLst>
        </pc:spChg>
        <pc:spChg chg="add mod">
          <ac:chgData name="Julina Macy" userId="3d2f8cda-161d-4201-847b-71fb943e9dc2" providerId="ADAL" clId="{70838410-79AD-44C0-9B44-A4104A3E00B6}" dt="2024-11-05T20:59:06.052" v="911" actId="1036"/>
          <ac:spMkLst>
            <pc:docMk/>
            <pc:sldMk cId="3911351727" sldId="310"/>
            <ac:spMk id="28" creationId="{8A511985-6A7E-47A4-A486-1A8FC4465A7D}"/>
          </ac:spMkLst>
        </pc:spChg>
        <pc:spChg chg="add mod">
          <ac:chgData name="Julina Macy" userId="3d2f8cda-161d-4201-847b-71fb943e9dc2" providerId="ADAL" clId="{70838410-79AD-44C0-9B44-A4104A3E00B6}" dt="2024-11-05T20:59:06.052" v="911" actId="1036"/>
          <ac:spMkLst>
            <pc:docMk/>
            <pc:sldMk cId="3911351727" sldId="310"/>
            <ac:spMk id="29" creationId="{55216A8C-2269-4174-8426-A2C8CE95869B}"/>
          </ac:spMkLst>
        </pc:spChg>
        <pc:spChg chg="add mod">
          <ac:chgData name="Julina Macy" userId="3d2f8cda-161d-4201-847b-71fb943e9dc2" providerId="ADAL" clId="{70838410-79AD-44C0-9B44-A4104A3E00B6}" dt="2024-11-05T20:59:06.052" v="911" actId="1036"/>
          <ac:spMkLst>
            <pc:docMk/>
            <pc:sldMk cId="3911351727" sldId="310"/>
            <ac:spMk id="30" creationId="{B3D11136-ECCF-4A9A-8895-FFA301243C94}"/>
          </ac:spMkLst>
        </pc:spChg>
        <pc:spChg chg="add mod">
          <ac:chgData name="Julina Macy" userId="3d2f8cda-161d-4201-847b-71fb943e9dc2" providerId="ADAL" clId="{70838410-79AD-44C0-9B44-A4104A3E00B6}" dt="2024-11-05T20:59:06.052" v="911" actId="1036"/>
          <ac:spMkLst>
            <pc:docMk/>
            <pc:sldMk cId="3911351727" sldId="310"/>
            <ac:spMk id="31" creationId="{5D838934-9509-40B5-9F82-D9522241C130}"/>
          </ac:spMkLst>
        </pc:spChg>
        <pc:spChg chg="add mod">
          <ac:chgData name="Julina Macy" userId="3d2f8cda-161d-4201-847b-71fb943e9dc2" providerId="ADAL" clId="{70838410-79AD-44C0-9B44-A4104A3E00B6}" dt="2024-11-05T20:59:06.052" v="911" actId="1036"/>
          <ac:spMkLst>
            <pc:docMk/>
            <pc:sldMk cId="3911351727" sldId="310"/>
            <ac:spMk id="32" creationId="{3F9ECAF6-E81C-491D-8E25-FE7C321A156D}"/>
          </ac:spMkLst>
        </pc:spChg>
        <pc:spChg chg="add mod">
          <ac:chgData name="Julina Macy" userId="3d2f8cda-161d-4201-847b-71fb943e9dc2" providerId="ADAL" clId="{70838410-79AD-44C0-9B44-A4104A3E00B6}" dt="2024-11-05T20:59:06.052" v="911" actId="1036"/>
          <ac:spMkLst>
            <pc:docMk/>
            <pc:sldMk cId="3911351727" sldId="310"/>
            <ac:spMk id="33" creationId="{3D768B03-BD8F-438F-8776-4200071DD2AD}"/>
          </ac:spMkLst>
        </pc:spChg>
        <pc:spChg chg="add mod">
          <ac:chgData name="Julina Macy" userId="3d2f8cda-161d-4201-847b-71fb943e9dc2" providerId="ADAL" clId="{70838410-79AD-44C0-9B44-A4104A3E00B6}" dt="2024-11-05T20:59:06.052" v="911" actId="1036"/>
          <ac:spMkLst>
            <pc:docMk/>
            <pc:sldMk cId="3911351727" sldId="310"/>
            <ac:spMk id="34" creationId="{DAB32E67-F8D1-4968-B117-3FC2637D5D26}"/>
          </ac:spMkLst>
        </pc:spChg>
        <pc:picChg chg="del">
          <ac:chgData name="Julina Macy" userId="3d2f8cda-161d-4201-847b-71fb943e9dc2" providerId="ADAL" clId="{70838410-79AD-44C0-9B44-A4104A3E00B6}" dt="2024-11-05T20:57:29.516" v="797" actId="478"/>
          <ac:picMkLst>
            <pc:docMk/>
            <pc:sldMk cId="3911351727" sldId="310"/>
            <ac:picMk id="19" creationId="{83623C69-B1B5-4C19-9CAE-4C40DD7582C3}"/>
          </ac:picMkLst>
        </pc:picChg>
        <pc:picChg chg="del">
          <ac:chgData name="Julina Macy" userId="3d2f8cda-161d-4201-847b-71fb943e9dc2" providerId="ADAL" clId="{70838410-79AD-44C0-9B44-A4104A3E00B6}" dt="2024-11-05T20:57:30.100" v="798" actId="478"/>
          <ac:picMkLst>
            <pc:docMk/>
            <pc:sldMk cId="3911351727" sldId="310"/>
            <ac:picMk id="20" creationId="{9FB0DA82-D48F-44F7-9149-18FDD2B36AE4}"/>
          </ac:picMkLst>
        </pc:picChg>
        <pc:picChg chg="del mod">
          <ac:chgData name="Julina Macy" userId="3d2f8cda-161d-4201-847b-71fb943e9dc2" providerId="ADAL" clId="{70838410-79AD-44C0-9B44-A4104A3E00B6}" dt="2024-11-05T20:57:30.490" v="800" actId="478"/>
          <ac:picMkLst>
            <pc:docMk/>
            <pc:sldMk cId="3911351727" sldId="310"/>
            <ac:picMk id="21" creationId="{DCA6CD3A-1246-41E9-83A7-92922B5D693F}"/>
          </ac:picMkLst>
        </pc:picChg>
        <pc:picChg chg="del">
          <ac:chgData name="Julina Macy" userId="3d2f8cda-161d-4201-847b-71fb943e9dc2" providerId="ADAL" clId="{70838410-79AD-44C0-9B44-A4104A3E00B6}" dt="2024-11-05T20:57:30.850" v="801" actId="478"/>
          <ac:picMkLst>
            <pc:docMk/>
            <pc:sldMk cId="3911351727" sldId="310"/>
            <ac:picMk id="22" creationId="{5875AC29-DD6B-4872-8BD2-7B2D5FFF1613}"/>
          </ac:picMkLst>
        </pc:picChg>
        <pc:picChg chg="del">
          <ac:chgData name="Julina Macy" userId="3d2f8cda-161d-4201-847b-71fb943e9dc2" providerId="ADAL" clId="{70838410-79AD-44C0-9B44-A4104A3E00B6}" dt="2024-11-05T20:57:31.657" v="803" actId="478"/>
          <ac:picMkLst>
            <pc:docMk/>
            <pc:sldMk cId="3911351727" sldId="310"/>
            <ac:picMk id="23" creationId="{76E7A577-B7A8-4F2C-9917-CBD32590F628}"/>
          </ac:picMkLst>
        </pc:picChg>
        <pc:picChg chg="del">
          <ac:chgData name="Julina Macy" userId="3d2f8cda-161d-4201-847b-71fb943e9dc2" providerId="ADAL" clId="{70838410-79AD-44C0-9B44-A4104A3E00B6}" dt="2024-11-05T20:57:31.267" v="802" actId="478"/>
          <ac:picMkLst>
            <pc:docMk/>
            <pc:sldMk cId="3911351727" sldId="310"/>
            <ac:picMk id="24" creationId="{2B62C708-2A21-4EE7-BA87-1CA609288C12}"/>
          </ac:picMkLst>
        </pc:picChg>
        <pc:picChg chg="del">
          <ac:chgData name="Julina Macy" userId="3d2f8cda-161d-4201-847b-71fb943e9dc2" providerId="ADAL" clId="{70838410-79AD-44C0-9B44-A4104A3E00B6}" dt="2024-11-05T20:57:32.298" v="804" actId="478"/>
          <ac:picMkLst>
            <pc:docMk/>
            <pc:sldMk cId="3911351727" sldId="310"/>
            <ac:picMk id="25" creationId="{B8C8DEC7-4448-48CA-8358-0E88D1A445AE}"/>
          </ac:picMkLst>
        </pc:picChg>
        <pc:picChg chg="del">
          <ac:chgData name="Julina Macy" userId="3d2f8cda-161d-4201-847b-71fb943e9dc2" providerId="ADAL" clId="{70838410-79AD-44C0-9B44-A4104A3E00B6}" dt="2024-11-05T20:57:32.706" v="805" actId="478"/>
          <ac:picMkLst>
            <pc:docMk/>
            <pc:sldMk cId="3911351727" sldId="310"/>
            <ac:picMk id="26" creationId="{6132B697-5B39-44DB-AF73-8E03D1E2B460}"/>
          </ac:picMkLst>
        </pc:picChg>
      </pc:sldChg>
      <pc:sldChg chg="addSp modSp add mod">
        <pc:chgData name="Julina Macy" userId="3d2f8cda-161d-4201-847b-71fb943e9dc2" providerId="ADAL" clId="{70838410-79AD-44C0-9B44-A4104A3E00B6}" dt="2024-11-07T01:42:03.994" v="3209" actId="948"/>
        <pc:sldMkLst>
          <pc:docMk/>
          <pc:sldMk cId="4000544896" sldId="311"/>
        </pc:sldMkLst>
        <pc:spChg chg="add mod">
          <ac:chgData name="Julina Macy" userId="3d2f8cda-161d-4201-847b-71fb943e9dc2" providerId="ADAL" clId="{70838410-79AD-44C0-9B44-A4104A3E00B6}" dt="2024-11-07T01:42:03.994" v="3209" actId="948"/>
          <ac:spMkLst>
            <pc:docMk/>
            <pc:sldMk cId="4000544896" sldId="311"/>
            <ac:spMk id="12" creationId="{805D7CEA-FA30-4DC7-963D-1BCEB705A741}"/>
          </ac:spMkLst>
        </pc:spChg>
        <pc:picChg chg="add mod">
          <ac:chgData name="Julina Macy" userId="3d2f8cda-161d-4201-847b-71fb943e9dc2" providerId="ADAL" clId="{70838410-79AD-44C0-9B44-A4104A3E00B6}" dt="2024-11-05T20:59:35.280" v="913" actId="1076"/>
          <ac:picMkLst>
            <pc:docMk/>
            <pc:sldMk cId="4000544896" sldId="311"/>
            <ac:picMk id="3" creationId="{0E3F4CD7-C38A-45E1-A0AC-E9DCC73FD540}"/>
          </ac:picMkLst>
        </pc:picChg>
        <pc:picChg chg="add mod">
          <ac:chgData name="Julina Macy" userId="3d2f8cda-161d-4201-847b-71fb943e9dc2" providerId="ADAL" clId="{70838410-79AD-44C0-9B44-A4104A3E00B6}" dt="2024-11-05T20:59:35.280" v="913" actId="1076"/>
          <ac:picMkLst>
            <pc:docMk/>
            <pc:sldMk cId="4000544896" sldId="311"/>
            <ac:picMk id="4" creationId="{BF2BB6E1-36A5-4E5E-AE62-B79EF7B6CCEF}"/>
          </ac:picMkLst>
        </pc:picChg>
        <pc:picChg chg="add mod">
          <ac:chgData name="Julina Macy" userId="3d2f8cda-161d-4201-847b-71fb943e9dc2" providerId="ADAL" clId="{70838410-79AD-44C0-9B44-A4104A3E00B6}" dt="2024-11-05T20:59:35.280" v="913" actId="1076"/>
          <ac:picMkLst>
            <pc:docMk/>
            <pc:sldMk cId="4000544896" sldId="311"/>
            <ac:picMk id="5" creationId="{C62A4F6E-D935-45A1-9D88-F5EF10F5D3B3}"/>
          </ac:picMkLst>
        </pc:picChg>
        <pc:picChg chg="add mod">
          <ac:chgData name="Julina Macy" userId="3d2f8cda-161d-4201-847b-71fb943e9dc2" providerId="ADAL" clId="{70838410-79AD-44C0-9B44-A4104A3E00B6}" dt="2024-11-05T20:59:35.280" v="913" actId="1076"/>
          <ac:picMkLst>
            <pc:docMk/>
            <pc:sldMk cId="4000544896" sldId="311"/>
            <ac:picMk id="6" creationId="{8D0BEBB3-81AD-49B3-93D5-1AEAFD50821B}"/>
          </ac:picMkLst>
        </pc:picChg>
        <pc:picChg chg="add mod">
          <ac:chgData name="Julina Macy" userId="3d2f8cda-161d-4201-847b-71fb943e9dc2" providerId="ADAL" clId="{70838410-79AD-44C0-9B44-A4104A3E00B6}" dt="2024-11-05T20:59:35.280" v="913" actId="1076"/>
          <ac:picMkLst>
            <pc:docMk/>
            <pc:sldMk cId="4000544896" sldId="311"/>
            <ac:picMk id="7" creationId="{B3947FED-8AB0-4DA4-AD95-57E67203F720}"/>
          </ac:picMkLst>
        </pc:picChg>
        <pc:picChg chg="add mod">
          <ac:chgData name="Julina Macy" userId="3d2f8cda-161d-4201-847b-71fb943e9dc2" providerId="ADAL" clId="{70838410-79AD-44C0-9B44-A4104A3E00B6}" dt="2024-11-05T20:59:35.280" v="913" actId="1076"/>
          <ac:picMkLst>
            <pc:docMk/>
            <pc:sldMk cId="4000544896" sldId="311"/>
            <ac:picMk id="8" creationId="{85BC0B1A-8B83-4D0C-94B2-BE982411302C}"/>
          </ac:picMkLst>
        </pc:picChg>
        <pc:picChg chg="add mod">
          <ac:chgData name="Julina Macy" userId="3d2f8cda-161d-4201-847b-71fb943e9dc2" providerId="ADAL" clId="{70838410-79AD-44C0-9B44-A4104A3E00B6}" dt="2024-11-05T20:59:35.280" v="913" actId="1076"/>
          <ac:picMkLst>
            <pc:docMk/>
            <pc:sldMk cId="4000544896" sldId="311"/>
            <ac:picMk id="9" creationId="{39983492-8506-4A3E-B59A-5EA439A0763E}"/>
          </ac:picMkLst>
        </pc:picChg>
        <pc:picChg chg="add mod">
          <ac:chgData name="Julina Macy" userId="3d2f8cda-161d-4201-847b-71fb943e9dc2" providerId="ADAL" clId="{70838410-79AD-44C0-9B44-A4104A3E00B6}" dt="2024-11-05T20:59:35.280" v="913" actId="1076"/>
          <ac:picMkLst>
            <pc:docMk/>
            <pc:sldMk cId="4000544896" sldId="311"/>
            <ac:picMk id="10" creationId="{BF5E00E2-151A-4583-A8EE-607AF4173E11}"/>
          </ac:picMkLst>
        </pc:picChg>
      </pc:sldChg>
      <pc:sldChg chg="add del">
        <pc:chgData name="Julina Macy" userId="3d2f8cda-161d-4201-847b-71fb943e9dc2" providerId="ADAL" clId="{70838410-79AD-44C0-9B44-A4104A3E00B6}" dt="2024-11-06T22:05:30.118" v="933" actId="47"/>
        <pc:sldMkLst>
          <pc:docMk/>
          <pc:sldMk cId="167679217" sldId="312"/>
        </pc:sldMkLst>
      </pc:sldChg>
      <pc:sldChg chg="addSp delSp modSp add mod modTransition delAnim modAnim">
        <pc:chgData name="Julina Macy" userId="3d2f8cda-161d-4201-847b-71fb943e9dc2" providerId="ADAL" clId="{70838410-79AD-44C0-9B44-A4104A3E00B6}" dt="2024-11-07T01:52:31.605" v="3551" actId="404"/>
        <pc:sldMkLst>
          <pc:docMk/>
          <pc:sldMk cId="3097019271" sldId="312"/>
        </pc:sldMkLst>
        <pc:spChg chg="mod">
          <ac:chgData name="Julina Macy" userId="3d2f8cda-161d-4201-847b-71fb943e9dc2" providerId="ADAL" clId="{70838410-79AD-44C0-9B44-A4104A3E00B6}" dt="2024-11-07T01:52:31.605" v="3551" actId="404"/>
          <ac:spMkLst>
            <pc:docMk/>
            <pc:sldMk cId="3097019271" sldId="312"/>
            <ac:spMk id="2" creationId="{12D6582E-E331-4A20-B3B7-E1B94B70E286}"/>
          </ac:spMkLst>
        </pc:spChg>
        <pc:spChg chg="mod">
          <ac:chgData name="Julina Macy" userId="3d2f8cda-161d-4201-847b-71fb943e9dc2" providerId="ADAL" clId="{70838410-79AD-44C0-9B44-A4104A3E00B6}" dt="2024-11-06T22:05:46.139" v="962" actId="20577"/>
          <ac:spMkLst>
            <pc:docMk/>
            <pc:sldMk cId="3097019271" sldId="312"/>
            <ac:spMk id="3" creationId="{B8CF5282-F67A-489B-87D3-1053D66A0335}"/>
          </ac:spMkLst>
        </pc:spChg>
        <pc:spChg chg="del">
          <ac:chgData name="Julina Macy" userId="3d2f8cda-161d-4201-847b-71fb943e9dc2" providerId="ADAL" clId="{70838410-79AD-44C0-9B44-A4104A3E00B6}" dt="2024-11-06T22:05:37.005" v="939" actId="478"/>
          <ac:spMkLst>
            <pc:docMk/>
            <pc:sldMk cId="3097019271" sldId="312"/>
            <ac:spMk id="4" creationId="{2F8BC532-6588-46B2-9BC7-36F666A88C6C}"/>
          </ac:spMkLst>
        </pc:spChg>
        <pc:spChg chg="add del mod">
          <ac:chgData name="Julina Macy" userId="3d2f8cda-161d-4201-847b-71fb943e9dc2" providerId="ADAL" clId="{70838410-79AD-44C0-9B44-A4104A3E00B6}" dt="2024-11-07T01:42:55.334" v="3213" actId="478"/>
          <ac:spMkLst>
            <pc:docMk/>
            <pc:sldMk cId="3097019271" sldId="312"/>
            <ac:spMk id="16" creationId="{367F9EC9-4712-4FF9-AE10-9C1ED67C85F7}"/>
          </ac:spMkLst>
        </pc:spChg>
        <pc:spChg chg="add del mod ord">
          <ac:chgData name="Julina Macy" userId="3d2f8cda-161d-4201-847b-71fb943e9dc2" providerId="ADAL" clId="{70838410-79AD-44C0-9B44-A4104A3E00B6}" dt="2024-11-07T01:42:56.924" v="3214" actId="478"/>
          <ac:spMkLst>
            <pc:docMk/>
            <pc:sldMk cId="3097019271" sldId="312"/>
            <ac:spMk id="22" creationId="{64146F98-0327-4C3C-ADB3-038B2B81BC83}"/>
          </ac:spMkLst>
        </pc:spChg>
        <pc:picChg chg="del">
          <ac:chgData name="Julina Macy" userId="3d2f8cda-161d-4201-847b-71fb943e9dc2" providerId="ADAL" clId="{70838410-79AD-44C0-9B44-A4104A3E00B6}" dt="2024-11-06T22:05:36.531" v="938" actId="478"/>
          <ac:picMkLst>
            <pc:docMk/>
            <pc:sldMk cId="3097019271" sldId="312"/>
            <ac:picMk id="7" creationId="{911D2484-2A36-4ED8-8F3D-131654F8BC56}"/>
          </ac:picMkLst>
        </pc:picChg>
        <pc:picChg chg="del">
          <ac:chgData name="Julina Macy" userId="3d2f8cda-161d-4201-847b-71fb943e9dc2" providerId="ADAL" clId="{70838410-79AD-44C0-9B44-A4104A3E00B6}" dt="2024-11-06T22:05:36.180" v="937" actId="478"/>
          <ac:picMkLst>
            <pc:docMk/>
            <pc:sldMk cId="3097019271" sldId="312"/>
            <ac:picMk id="8" creationId="{61CA6962-9995-4164-B2E0-9681969C1C89}"/>
          </ac:picMkLst>
        </pc:picChg>
        <pc:picChg chg="del">
          <ac:chgData name="Julina Macy" userId="3d2f8cda-161d-4201-847b-71fb943e9dc2" providerId="ADAL" clId="{70838410-79AD-44C0-9B44-A4104A3E00B6}" dt="2024-11-06T22:05:35.120" v="935" actId="478"/>
          <ac:picMkLst>
            <pc:docMk/>
            <pc:sldMk cId="3097019271" sldId="312"/>
            <ac:picMk id="9" creationId="{D5F0DB53-F6C2-45B0-B25F-EF7E01A8182F}"/>
          </ac:picMkLst>
        </pc:picChg>
        <pc:picChg chg="del">
          <ac:chgData name="Julina Macy" userId="3d2f8cda-161d-4201-847b-71fb943e9dc2" providerId="ADAL" clId="{70838410-79AD-44C0-9B44-A4104A3E00B6}" dt="2024-11-06T22:05:35.740" v="936" actId="478"/>
          <ac:picMkLst>
            <pc:docMk/>
            <pc:sldMk cId="3097019271" sldId="312"/>
            <ac:picMk id="10" creationId="{F99151BA-4AD0-4CA0-A9C4-9075C7A7F4DB}"/>
          </ac:picMkLst>
        </pc:picChg>
        <pc:picChg chg="add del mod">
          <ac:chgData name="Julina Macy" userId="3d2f8cda-161d-4201-847b-71fb943e9dc2" providerId="ADAL" clId="{70838410-79AD-44C0-9B44-A4104A3E00B6}" dt="2024-11-06T22:14:15.165" v="1643" actId="478"/>
          <ac:picMkLst>
            <pc:docMk/>
            <pc:sldMk cId="3097019271" sldId="312"/>
            <ac:picMk id="11" creationId="{B66E410D-6E5C-4EE0-874B-B2272DF8E70C}"/>
          </ac:picMkLst>
        </pc:picChg>
        <pc:picChg chg="add del mod">
          <ac:chgData name="Julina Macy" userId="3d2f8cda-161d-4201-847b-71fb943e9dc2" providerId="ADAL" clId="{70838410-79AD-44C0-9B44-A4104A3E00B6}" dt="2024-11-06T22:14:19.061" v="1644" actId="478"/>
          <ac:picMkLst>
            <pc:docMk/>
            <pc:sldMk cId="3097019271" sldId="312"/>
            <ac:picMk id="12" creationId="{13DAF353-B4B9-4388-A7B9-448D2E742224}"/>
          </ac:picMkLst>
        </pc:picChg>
        <pc:picChg chg="add del mod">
          <ac:chgData name="Julina Macy" userId="3d2f8cda-161d-4201-847b-71fb943e9dc2" providerId="ADAL" clId="{70838410-79AD-44C0-9B44-A4104A3E00B6}" dt="2024-11-06T22:12:30.171" v="1514" actId="478"/>
          <ac:picMkLst>
            <pc:docMk/>
            <pc:sldMk cId="3097019271" sldId="312"/>
            <ac:picMk id="13" creationId="{D0D6C53C-6C67-4A5D-9A35-6E59580CAAB4}"/>
          </ac:picMkLst>
        </pc:picChg>
        <pc:picChg chg="add mod">
          <ac:chgData name="Julina Macy" userId="3d2f8cda-161d-4201-847b-71fb943e9dc2" providerId="ADAL" clId="{70838410-79AD-44C0-9B44-A4104A3E00B6}" dt="2024-11-06T22:15:08.417" v="1654" actId="1076"/>
          <ac:picMkLst>
            <pc:docMk/>
            <pc:sldMk cId="3097019271" sldId="312"/>
            <ac:picMk id="14" creationId="{6F29F58B-1B18-4180-A060-9A64609D6D71}"/>
          </ac:picMkLst>
        </pc:picChg>
        <pc:picChg chg="add mod">
          <ac:chgData name="Julina Macy" userId="3d2f8cda-161d-4201-847b-71fb943e9dc2" providerId="ADAL" clId="{70838410-79AD-44C0-9B44-A4104A3E00B6}" dt="2024-11-06T22:15:08.417" v="1654" actId="1076"/>
          <ac:picMkLst>
            <pc:docMk/>
            <pc:sldMk cId="3097019271" sldId="312"/>
            <ac:picMk id="15" creationId="{791AF1CD-BA0C-42C9-A949-A3111ABE1E56}"/>
          </ac:picMkLst>
        </pc:picChg>
        <pc:picChg chg="add mod">
          <ac:chgData name="Julina Macy" userId="3d2f8cda-161d-4201-847b-71fb943e9dc2" providerId="ADAL" clId="{70838410-79AD-44C0-9B44-A4104A3E00B6}" dt="2024-11-06T22:15:08.417" v="1654" actId="1076"/>
          <ac:picMkLst>
            <pc:docMk/>
            <pc:sldMk cId="3097019271" sldId="312"/>
            <ac:picMk id="17" creationId="{BD579DBA-A041-47F7-88E1-5C60F985296E}"/>
          </ac:picMkLst>
        </pc:picChg>
        <pc:picChg chg="add del mod">
          <ac:chgData name="Julina Macy" userId="3d2f8cda-161d-4201-847b-71fb943e9dc2" providerId="ADAL" clId="{70838410-79AD-44C0-9B44-A4104A3E00B6}" dt="2024-11-06T22:15:13.451" v="1655" actId="478"/>
          <ac:picMkLst>
            <pc:docMk/>
            <pc:sldMk cId="3097019271" sldId="312"/>
            <ac:picMk id="18" creationId="{D5FE5886-FE39-4AA0-BE8E-95904EAC521B}"/>
          </ac:picMkLst>
        </pc:picChg>
        <pc:picChg chg="add mod">
          <ac:chgData name="Julina Macy" userId="3d2f8cda-161d-4201-847b-71fb943e9dc2" providerId="ADAL" clId="{70838410-79AD-44C0-9B44-A4104A3E00B6}" dt="2024-11-06T22:18:26.661" v="1674" actId="1076"/>
          <ac:picMkLst>
            <pc:docMk/>
            <pc:sldMk cId="3097019271" sldId="312"/>
            <ac:picMk id="19" creationId="{C2D4ECDD-C56F-4B84-A64D-9E11E59B82AD}"/>
          </ac:picMkLst>
        </pc:picChg>
        <pc:picChg chg="add mod">
          <ac:chgData name="Julina Macy" userId="3d2f8cda-161d-4201-847b-71fb943e9dc2" providerId="ADAL" clId="{70838410-79AD-44C0-9B44-A4104A3E00B6}" dt="2024-11-06T22:18:28.539" v="1675" actId="1076"/>
          <ac:picMkLst>
            <pc:docMk/>
            <pc:sldMk cId="3097019271" sldId="312"/>
            <ac:picMk id="21" creationId="{1CF1DFCB-3215-418D-9F59-A00E8CD9B924}"/>
          </ac:picMkLst>
        </pc:picChg>
      </pc:sldChg>
      <pc:sldChg chg="addSp delSp modSp add mod modAnim modNotesTx">
        <pc:chgData name="Julina Macy" userId="3d2f8cda-161d-4201-847b-71fb943e9dc2" providerId="ADAL" clId="{70838410-79AD-44C0-9B44-A4104A3E00B6}" dt="2024-11-07T01:43:32.593" v="3219" actId="404"/>
        <pc:sldMkLst>
          <pc:docMk/>
          <pc:sldMk cId="1351238842" sldId="313"/>
        </pc:sldMkLst>
        <pc:spChg chg="mod">
          <ac:chgData name="Julina Macy" userId="3d2f8cda-161d-4201-847b-71fb943e9dc2" providerId="ADAL" clId="{70838410-79AD-44C0-9B44-A4104A3E00B6}" dt="2024-11-06T22:30:27.858" v="1875" actId="20577"/>
          <ac:spMkLst>
            <pc:docMk/>
            <pc:sldMk cId="1351238842" sldId="313"/>
            <ac:spMk id="11" creationId="{EC7A6DE3-A695-421B-9062-E9CE006ACBD9}"/>
          </ac:spMkLst>
        </pc:spChg>
        <pc:spChg chg="del">
          <ac:chgData name="Julina Macy" userId="3d2f8cda-161d-4201-847b-71fb943e9dc2" providerId="ADAL" clId="{70838410-79AD-44C0-9B44-A4104A3E00B6}" dt="2024-11-06T22:22:34.528" v="1723" actId="478"/>
          <ac:spMkLst>
            <pc:docMk/>
            <pc:sldMk cId="1351238842" sldId="313"/>
            <ac:spMk id="12" creationId="{805D7CEA-FA30-4DC7-963D-1BCEB705A741}"/>
          </ac:spMkLst>
        </pc:spChg>
        <pc:spChg chg="add del mod">
          <ac:chgData name="Julina Macy" userId="3d2f8cda-161d-4201-847b-71fb943e9dc2" providerId="ADAL" clId="{70838410-79AD-44C0-9B44-A4104A3E00B6}" dt="2024-11-06T22:22:36.831" v="1724" actId="478"/>
          <ac:spMkLst>
            <pc:docMk/>
            <pc:sldMk cId="1351238842" sldId="313"/>
            <ac:spMk id="13" creationId="{8D8B54AE-88B8-4905-8542-77F84B68D645}"/>
          </ac:spMkLst>
        </pc:spChg>
        <pc:spChg chg="add mod">
          <ac:chgData name="Julina Macy" userId="3d2f8cda-161d-4201-847b-71fb943e9dc2" providerId="ADAL" clId="{70838410-79AD-44C0-9B44-A4104A3E00B6}" dt="2024-11-07T01:43:32.593" v="3219" actId="404"/>
          <ac:spMkLst>
            <pc:docMk/>
            <pc:sldMk cId="1351238842" sldId="313"/>
            <ac:spMk id="14" creationId="{085AF4A3-8F1B-4C32-8D29-A1BD766ED899}"/>
          </ac:spMkLst>
        </pc:spChg>
        <pc:picChg chg="mod">
          <ac:chgData name="Julina Macy" userId="3d2f8cda-161d-4201-847b-71fb943e9dc2" providerId="ADAL" clId="{70838410-79AD-44C0-9B44-A4104A3E00B6}" dt="2024-11-06T22:25:30.222" v="1754" actId="1076"/>
          <ac:picMkLst>
            <pc:docMk/>
            <pc:sldMk cId="1351238842" sldId="313"/>
            <ac:picMk id="3" creationId="{0E3F4CD7-C38A-45E1-A0AC-E9DCC73FD540}"/>
          </ac:picMkLst>
        </pc:picChg>
        <pc:picChg chg="mod">
          <ac:chgData name="Julina Macy" userId="3d2f8cda-161d-4201-847b-71fb943e9dc2" providerId="ADAL" clId="{70838410-79AD-44C0-9B44-A4104A3E00B6}" dt="2024-11-06T22:25:30.222" v="1754" actId="1076"/>
          <ac:picMkLst>
            <pc:docMk/>
            <pc:sldMk cId="1351238842" sldId="313"/>
            <ac:picMk id="4" creationId="{BF2BB6E1-36A5-4E5E-AE62-B79EF7B6CCEF}"/>
          </ac:picMkLst>
        </pc:picChg>
        <pc:picChg chg="mod">
          <ac:chgData name="Julina Macy" userId="3d2f8cda-161d-4201-847b-71fb943e9dc2" providerId="ADAL" clId="{70838410-79AD-44C0-9B44-A4104A3E00B6}" dt="2024-11-06T22:25:30.222" v="1754" actId="1076"/>
          <ac:picMkLst>
            <pc:docMk/>
            <pc:sldMk cId="1351238842" sldId="313"/>
            <ac:picMk id="5" creationId="{C62A4F6E-D935-45A1-9D88-F5EF10F5D3B3}"/>
          </ac:picMkLst>
        </pc:picChg>
        <pc:picChg chg="mod">
          <ac:chgData name="Julina Macy" userId="3d2f8cda-161d-4201-847b-71fb943e9dc2" providerId="ADAL" clId="{70838410-79AD-44C0-9B44-A4104A3E00B6}" dt="2024-11-06T22:25:30.222" v="1754" actId="1076"/>
          <ac:picMkLst>
            <pc:docMk/>
            <pc:sldMk cId="1351238842" sldId="313"/>
            <ac:picMk id="6" creationId="{8D0BEBB3-81AD-49B3-93D5-1AEAFD50821B}"/>
          </ac:picMkLst>
        </pc:picChg>
        <pc:picChg chg="mod">
          <ac:chgData name="Julina Macy" userId="3d2f8cda-161d-4201-847b-71fb943e9dc2" providerId="ADAL" clId="{70838410-79AD-44C0-9B44-A4104A3E00B6}" dt="2024-11-06T22:25:30.222" v="1754" actId="1076"/>
          <ac:picMkLst>
            <pc:docMk/>
            <pc:sldMk cId="1351238842" sldId="313"/>
            <ac:picMk id="7" creationId="{B3947FED-8AB0-4DA4-AD95-57E67203F720}"/>
          </ac:picMkLst>
        </pc:picChg>
        <pc:picChg chg="mod">
          <ac:chgData name="Julina Macy" userId="3d2f8cda-161d-4201-847b-71fb943e9dc2" providerId="ADAL" clId="{70838410-79AD-44C0-9B44-A4104A3E00B6}" dt="2024-11-06T22:25:30.222" v="1754" actId="1076"/>
          <ac:picMkLst>
            <pc:docMk/>
            <pc:sldMk cId="1351238842" sldId="313"/>
            <ac:picMk id="8" creationId="{85BC0B1A-8B83-4D0C-94B2-BE982411302C}"/>
          </ac:picMkLst>
        </pc:picChg>
        <pc:picChg chg="del mod">
          <ac:chgData name="Julina Macy" userId="3d2f8cda-161d-4201-847b-71fb943e9dc2" providerId="ADAL" clId="{70838410-79AD-44C0-9B44-A4104A3E00B6}" dt="2024-11-06T22:25:06.285" v="1750" actId="478"/>
          <ac:picMkLst>
            <pc:docMk/>
            <pc:sldMk cId="1351238842" sldId="313"/>
            <ac:picMk id="9" creationId="{39983492-8506-4A3E-B59A-5EA439A0763E}"/>
          </ac:picMkLst>
        </pc:picChg>
        <pc:picChg chg="del mod">
          <ac:chgData name="Julina Macy" userId="3d2f8cda-161d-4201-847b-71fb943e9dc2" providerId="ADAL" clId="{70838410-79AD-44C0-9B44-A4104A3E00B6}" dt="2024-11-06T22:25:07.022" v="1751" actId="478"/>
          <ac:picMkLst>
            <pc:docMk/>
            <pc:sldMk cId="1351238842" sldId="313"/>
            <ac:picMk id="10" creationId="{BF5E00E2-151A-4583-A8EE-607AF4173E11}"/>
          </ac:picMkLst>
        </pc:picChg>
      </pc:sldChg>
      <pc:sldChg chg="modSp add mod modAnim modNotesTx">
        <pc:chgData name="Julina Macy" userId="3d2f8cda-161d-4201-847b-71fb943e9dc2" providerId="ADAL" clId="{70838410-79AD-44C0-9B44-A4104A3E00B6}" dt="2024-11-07T01:43:58.482" v="3222" actId="404"/>
        <pc:sldMkLst>
          <pc:docMk/>
          <pc:sldMk cId="2173112429" sldId="314"/>
        </pc:sldMkLst>
        <pc:spChg chg="mod">
          <ac:chgData name="Julina Macy" userId="3d2f8cda-161d-4201-847b-71fb943e9dc2" providerId="ADAL" clId="{70838410-79AD-44C0-9B44-A4104A3E00B6}" dt="2024-11-06T22:30:35.284" v="1892" actId="20577"/>
          <ac:spMkLst>
            <pc:docMk/>
            <pc:sldMk cId="2173112429" sldId="314"/>
            <ac:spMk id="11" creationId="{EC7A6DE3-A695-421B-9062-E9CE006ACBD9}"/>
          </ac:spMkLst>
        </pc:spChg>
        <pc:spChg chg="mod">
          <ac:chgData name="Julina Macy" userId="3d2f8cda-161d-4201-847b-71fb943e9dc2" providerId="ADAL" clId="{70838410-79AD-44C0-9B44-A4104A3E00B6}" dt="2024-11-07T01:43:58.482" v="3222" actId="404"/>
          <ac:spMkLst>
            <pc:docMk/>
            <pc:sldMk cId="2173112429" sldId="314"/>
            <ac:spMk id="14" creationId="{085AF4A3-8F1B-4C32-8D29-A1BD766ED899}"/>
          </ac:spMkLst>
        </pc:spChg>
        <pc:picChg chg="mod">
          <ac:chgData name="Julina Macy" userId="3d2f8cda-161d-4201-847b-71fb943e9dc2" providerId="ADAL" clId="{70838410-79AD-44C0-9B44-A4104A3E00B6}" dt="2024-11-06T22:27:58.837" v="1853" actId="1038"/>
          <ac:picMkLst>
            <pc:docMk/>
            <pc:sldMk cId="2173112429" sldId="314"/>
            <ac:picMk id="3" creationId="{0E3F4CD7-C38A-45E1-A0AC-E9DCC73FD540}"/>
          </ac:picMkLst>
        </pc:picChg>
        <pc:picChg chg="mod">
          <ac:chgData name="Julina Macy" userId="3d2f8cda-161d-4201-847b-71fb943e9dc2" providerId="ADAL" clId="{70838410-79AD-44C0-9B44-A4104A3E00B6}" dt="2024-11-06T22:27:58.837" v="1853" actId="1038"/>
          <ac:picMkLst>
            <pc:docMk/>
            <pc:sldMk cId="2173112429" sldId="314"/>
            <ac:picMk id="4" creationId="{BF2BB6E1-36A5-4E5E-AE62-B79EF7B6CCEF}"/>
          </ac:picMkLst>
        </pc:picChg>
        <pc:picChg chg="mod">
          <ac:chgData name="Julina Macy" userId="3d2f8cda-161d-4201-847b-71fb943e9dc2" providerId="ADAL" clId="{70838410-79AD-44C0-9B44-A4104A3E00B6}" dt="2024-11-06T22:27:58.837" v="1853" actId="1038"/>
          <ac:picMkLst>
            <pc:docMk/>
            <pc:sldMk cId="2173112429" sldId="314"/>
            <ac:picMk id="5" creationId="{C62A4F6E-D935-45A1-9D88-F5EF10F5D3B3}"/>
          </ac:picMkLst>
        </pc:picChg>
        <pc:picChg chg="mod">
          <ac:chgData name="Julina Macy" userId="3d2f8cda-161d-4201-847b-71fb943e9dc2" providerId="ADAL" clId="{70838410-79AD-44C0-9B44-A4104A3E00B6}" dt="2024-11-06T22:27:58.837" v="1853" actId="1038"/>
          <ac:picMkLst>
            <pc:docMk/>
            <pc:sldMk cId="2173112429" sldId="314"/>
            <ac:picMk id="6" creationId="{8D0BEBB3-81AD-49B3-93D5-1AEAFD50821B}"/>
          </ac:picMkLst>
        </pc:picChg>
        <pc:picChg chg="mod">
          <ac:chgData name="Julina Macy" userId="3d2f8cda-161d-4201-847b-71fb943e9dc2" providerId="ADAL" clId="{70838410-79AD-44C0-9B44-A4104A3E00B6}" dt="2024-11-06T22:27:51.268" v="1841" actId="1037"/>
          <ac:picMkLst>
            <pc:docMk/>
            <pc:sldMk cId="2173112429" sldId="314"/>
            <ac:picMk id="7" creationId="{B3947FED-8AB0-4DA4-AD95-57E67203F720}"/>
          </ac:picMkLst>
        </pc:picChg>
        <pc:picChg chg="mod">
          <ac:chgData name="Julina Macy" userId="3d2f8cda-161d-4201-847b-71fb943e9dc2" providerId="ADAL" clId="{70838410-79AD-44C0-9B44-A4104A3E00B6}" dt="2024-11-06T22:27:58.837" v="1853" actId="1038"/>
          <ac:picMkLst>
            <pc:docMk/>
            <pc:sldMk cId="2173112429" sldId="314"/>
            <ac:picMk id="8" creationId="{85BC0B1A-8B83-4D0C-94B2-BE982411302C}"/>
          </ac:picMkLst>
        </pc:picChg>
        <pc:picChg chg="mod">
          <ac:chgData name="Julina Macy" userId="3d2f8cda-161d-4201-847b-71fb943e9dc2" providerId="ADAL" clId="{70838410-79AD-44C0-9B44-A4104A3E00B6}" dt="2024-11-06T22:27:58.837" v="1853" actId="1038"/>
          <ac:picMkLst>
            <pc:docMk/>
            <pc:sldMk cId="2173112429" sldId="314"/>
            <ac:picMk id="9" creationId="{39983492-8506-4A3E-B59A-5EA439A0763E}"/>
          </ac:picMkLst>
        </pc:picChg>
        <pc:picChg chg="mod">
          <ac:chgData name="Julina Macy" userId="3d2f8cda-161d-4201-847b-71fb943e9dc2" providerId="ADAL" clId="{70838410-79AD-44C0-9B44-A4104A3E00B6}" dt="2024-11-06T22:27:58.837" v="1853" actId="1038"/>
          <ac:picMkLst>
            <pc:docMk/>
            <pc:sldMk cId="2173112429" sldId="314"/>
            <ac:picMk id="10" creationId="{BF5E00E2-151A-4583-A8EE-607AF4173E11}"/>
          </ac:picMkLst>
        </pc:picChg>
      </pc:sldChg>
      <pc:sldChg chg="addSp delSp modSp add mod">
        <pc:chgData name="Julina Macy" userId="3d2f8cda-161d-4201-847b-71fb943e9dc2" providerId="ADAL" clId="{70838410-79AD-44C0-9B44-A4104A3E00B6}" dt="2024-11-07T01:46:28.421" v="3329" actId="20577"/>
        <pc:sldMkLst>
          <pc:docMk/>
          <pc:sldMk cId="176584076" sldId="315"/>
        </pc:sldMkLst>
        <pc:spChg chg="mod">
          <ac:chgData name="Julina Macy" userId="3d2f8cda-161d-4201-847b-71fb943e9dc2" providerId="ADAL" clId="{70838410-79AD-44C0-9B44-A4104A3E00B6}" dt="2024-11-06T22:43:16.737" v="2555" actId="14100"/>
          <ac:spMkLst>
            <pc:docMk/>
            <pc:sldMk cId="176584076" sldId="315"/>
            <ac:spMk id="3" creationId="{956AACCC-D0DC-42A9-97BE-3C640B01DD34}"/>
          </ac:spMkLst>
        </pc:spChg>
        <pc:spChg chg="del">
          <ac:chgData name="Julina Macy" userId="3d2f8cda-161d-4201-847b-71fb943e9dc2" providerId="ADAL" clId="{70838410-79AD-44C0-9B44-A4104A3E00B6}" dt="2024-11-06T22:39:17.315" v="2468" actId="478"/>
          <ac:spMkLst>
            <pc:docMk/>
            <pc:sldMk cId="176584076" sldId="315"/>
            <ac:spMk id="19" creationId="{AC3613C8-FBE4-4A0A-A7C5-53E20B112F78}"/>
          </ac:spMkLst>
        </pc:spChg>
        <pc:spChg chg="add mod">
          <ac:chgData name="Julina Macy" userId="3d2f8cda-161d-4201-847b-71fb943e9dc2" providerId="ADAL" clId="{70838410-79AD-44C0-9B44-A4104A3E00B6}" dt="2024-11-07T01:46:14.829" v="3328" actId="1036"/>
          <ac:spMkLst>
            <pc:docMk/>
            <pc:sldMk cId="176584076" sldId="315"/>
            <ac:spMk id="20" creationId="{4EEB4F5D-D9D2-42D5-B118-FC4726859B2A}"/>
          </ac:spMkLst>
        </pc:spChg>
        <pc:spChg chg="add mod">
          <ac:chgData name="Julina Macy" userId="3d2f8cda-161d-4201-847b-71fb943e9dc2" providerId="ADAL" clId="{70838410-79AD-44C0-9B44-A4104A3E00B6}" dt="2024-11-07T01:46:14.829" v="3328" actId="1036"/>
          <ac:spMkLst>
            <pc:docMk/>
            <pc:sldMk cId="176584076" sldId="315"/>
            <ac:spMk id="21" creationId="{DD9A6814-9EF1-4868-BCFF-046DC5C2806D}"/>
          </ac:spMkLst>
        </pc:spChg>
        <pc:spChg chg="del">
          <ac:chgData name="Julina Macy" userId="3d2f8cda-161d-4201-847b-71fb943e9dc2" providerId="ADAL" clId="{70838410-79AD-44C0-9B44-A4104A3E00B6}" dt="2024-11-06T22:39:13.548" v="2464" actId="478"/>
          <ac:spMkLst>
            <pc:docMk/>
            <pc:sldMk cId="176584076" sldId="315"/>
            <ac:spMk id="27" creationId="{46402924-635D-4421-B3E9-F3E1999FCC76}"/>
          </ac:spMkLst>
        </pc:spChg>
        <pc:spChg chg="del">
          <ac:chgData name="Julina Macy" userId="3d2f8cda-161d-4201-847b-71fb943e9dc2" providerId="ADAL" clId="{70838410-79AD-44C0-9B44-A4104A3E00B6}" dt="2024-11-06T22:39:13.970" v="2465" actId="478"/>
          <ac:spMkLst>
            <pc:docMk/>
            <pc:sldMk cId="176584076" sldId="315"/>
            <ac:spMk id="28" creationId="{48FDC340-40B6-411F-86E8-1DFC3ED06943}"/>
          </ac:spMkLst>
        </pc:spChg>
        <pc:spChg chg="del">
          <ac:chgData name="Julina Macy" userId="3d2f8cda-161d-4201-847b-71fb943e9dc2" providerId="ADAL" clId="{70838410-79AD-44C0-9B44-A4104A3E00B6}" dt="2024-11-06T22:39:15.101" v="2466" actId="478"/>
          <ac:spMkLst>
            <pc:docMk/>
            <pc:sldMk cId="176584076" sldId="315"/>
            <ac:spMk id="29" creationId="{15D4DF99-A7AC-4122-A3F4-84DB04CB311F}"/>
          </ac:spMkLst>
        </pc:spChg>
        <pc:spChg chg="del">
          <ac:chgData name="Julina Macy" userId="3d2f8cda-161d-4201-847b-71fb943e9dc2" providerId="ADAL" clId="{70838410-79AD-44C0-9B44-A4104A3E00B6}" dt="2024-11-06T22:39:25.620" v="2478" actId="478"/>
          <ac:spMkLst>
            <pc:docMk/>
            <pc:sldMk cId="176584076" sldId="315"/>
            <ac:spMk id="30" creationId="{FEF3A50C-098F-4CF2-826D-068BF2B8B75F}"/>
          </ac:spMkLst>
        </pc:spChg>
        <pc:spChg chg="del">
          <ac:chgData name="Julina Macy" userId="3d2f8cda-161d-4201-847b-71fb943e9dc2" providerId="ADAL" clId="{70838410-79AD-44C0-9B44-A4104A3E00B6}" dt="2024-11-06T22:39:24.699" v="2477" actId="478"/>
          <ac:spMkLst>
            <pc:docMk/>
            <pc:sldMk cId="176584076" sldId="315"/>
            <ac:spMk id="31" creationId="{FB077CF8-2D3F-4563-80FF-B2143697C327}"/>
          </ac:spMkLst>
        </pc:spChg>
        <pc:spChg chg="del">
          <ac:chgData name="Julina Macy" userId="3d2f8cda-161d-4201-847b-71fb943e9dc2" providerId="ADAL" clId="{70838410-79AD-44C0-9B44-A4104A3E00B6}" dt="2024-11-06T22:39:21.981" v="2474" actId="478"/>
          <ac:spMkLst>
            <pc:docMk/>
            <pc:sldMk cId="176584076" sldId="315"/>
            <ac:spMk id="33" creationId="{801B96BC-2524-447D-BADA-ACE9CBCF0C90}"/>
          </ac:spMkLst>
        </pc:spChg>
        <pc:spChg chg="del mod">
          <ac:chgData name="Julina Macy" userId="3d2f8cda-161d-4201-847b-71fb943e9dc2" providerId="ADAL" clId="{70838410-79AD-44C0-9B44-A4104A3E00B6}" dt="2024-11-06T22:39:23.355" v="2476" actId="478"/>
          <ac:spMkLst>
            <pc:docMk/>
            <pc:sldMk cId="176584076" sldId="315"/>
            <ac:spMk id="36" creationId="{464AE661-489D-4E22-8796-684B28EAA201}"/>
          </ac:spMkLst>
        </pc:spChg>
        <pc:spChg chg="del">
          <ac:chgData name="Julina Macy" userId="3d2f8cda-161d-4201-847b-71fb943e9dc2" providerId="ADAL" clId="{70838410-79AD-44C0-9B44-A4104A3E00B6}" dt="2024-11-06T22:39:15.979" v="2467" actId="478"/>
          <ac:spMkLst>
            <pc:docMk/>
            <pc:sldMk cId="176584076" sldId="315"/>
            <ac:spMk id="38" creationId="{577779C3-36DF-40B0-AB69-174BB8A68A69}"/>
          </ac:spMkLst>
        </pc:spChg>
        <pc:spChg chg="mod">
          <ac:chgData name="Julina Macy" userId="3d2f8cda-161d-4201-847b-71fb943e9dc2" providerId="ADAL" clId="{70838410-79AD-44C0-9B44-A4104A3E00B6}" dt="2024-11-07T01:46:28.421" v="3329" actId="20577"/>
          <ac:spMkLst>
            <pc:docMk/>
            <pc:sldMk cId="176584076" sldId="315"/>
            <ac:spMk id="39" creationId="{60EAECFF-C4B3-40B4-ABED-3233F39759A0}"/>
          </ac:spMkLst>
        </pc:spChg>
        <pc:picChg chg="add mod">
          <ac:chgData name="Julina Macy" userId="3d2f8cda-161d-4201-847b-71fb943e9dc2" providerId="ADAL" clId="{70838410-79AD-44C0-9B44-A4104A3E00B6}" dt="2024-11-06T22:41:35.995" v="2523" actId="14100"/>
          <ac:picMkLst>
            <pc:docMk/>
            <pc:sldMk cId="176584076" sldId="315"/>
            <ac:picMk id="18" creationId="{14168297-F755-45D7-865F-CD0AD514D71D}"/>
          </ac:picMkLst>
        </pc:picChg>
        <pc:picChg chg="del">
          <ac:chgData name="Julina Macy" userId="3d2f8cda-161d-4201-847b-71fb943e9dc2" providerId="ADAL" clId="{70838410-79AD-44C0-9B44-A4104A3E00B6}" dt="2024-11-06T22:39:12.427" v="2463" actId="478"/>
          <ac:picMkLst>
            <pc:docMk/>
            <pc:sldMk cId="176584076" sldId="315"/>
            <ac:picMk id="26" creationId="{ADB4A512-D3AC-48FF-8A47-C81AE64F2F18}"/>
          </ac:picMkLst>
        </pc:picChg>
        <pc:cxnChg chg="del">
          <ac:chgData name="Julina Macy" userId="3d2f8cda-161d-4201-847b-71fb943e9dc2" providerId="ADAL" clId="{70838410-79AD-44C0-9B44-A4104A3E00B6}" dt="2024-11-06T22:39:18.107" v="2469" actId="478"/>
          <ac:cxnSpMkLst>
            <pc:docMk/>
            <pc:sldMk cId="176584076" sldId="315"/>
            <ac:cxnSpMk id="32" creationId="{279EDF79-374E-4928-A91C-8EACC0C2ABC7}"/>
          </ac:cxnSpMkLst>
        </pc:cxnChg>
        <pc:cxnChg chg="del">
          <ac:chgData name="Julina Macy" userId="3d2f8cda-161d-4201-847b-71fb943e9dc2" providerId="ADAL" clId="{70838410-79AD-44C0-9B44-A4104A3E00B6}" dt="2024-11-06T22:39:19.602" v="2471" actId="478"/>
          <ac:cxnSpMkLst>
            <pc:docMk/>
            <pc:sldMk cId="176584076" sldId="315"/>
            <ac:cxnSpMk id="34" creationId="{C8C84C9E-CFB9-4E2C-B546-201591B20CAA}"/>
          </ac:cxnSpMkLst>
        </pc:cxnChg>
        <pc:cxnChg chg="del">
          <ac:chgData name="Julina Macy" userId="3d2f8cda-161d-4201-847b-71fb943e9dc2" providerId="ADAL" clId="{70838410-79AD-44C0-9B44-A4104A3E00B6}" dt="2024-11-06T22:39:18.699" v="2470" actId="478"/>
          <ac:cxnSpMkLst>
            <pc:docMk/>
            <pc:sldMk cId="176584076" sldId="315"/>
            <ac:cxnSpMk id="35" creationId="{C392FC51-4FF2-4DE5-9451-1A5861720166}"/>
          </ac:cxnSpMkLst>
        </pc:cxnChg>
        <pc:cxnChg chg="del">
          <ac:chgData name="Julina Macy" userId="3d2f8cda-161d-4201-847b-71fb943e9dc2" providerId="ADAL" clId="{70838410-79AD-44C0-9B44-A4104A3E00B6}" dt="2024-11-06T22:39:20.291" v="2472" actId="478"/>
          <ac:cxnSpMkLst>
            <pc:docMk/>
            <pc:sldMk cId="176584076" sldId="315"/>
            <ac:cxnSpMk id="37" creationId="{9B318694-78AE-4183-A537-44AA42462C61}"/>
          </ac:cxnSpMkLst>
        </pc:cxnChg>
      </pc:sldChg>
      <pc:sldChg chg="addSp delSp modSp add mod modAnim">
        <pc:chgData name="Julina Macy" userId="3d2f8cda-161d-4201-847b-71fb943e9dc2" providerId="ADAL" clId="{70838410-79AD-44C0-9B44-A4104A3E00B6}" dt="2024-11-07T01:46:53.999" v="3333" actId="404"/>
        <pc:sldMkLst>
          <pc:docMk/>
          <pc:sldMk cId="4199788496" sldId="316"/>
        </pc:sldMkLst>
        <pc:spChg chg="del">
          <ac:chgData name="Julina Macy" userId="3d2f8cda-161d-4201-847b-71fb943e9dc2" providerId="ADAL" clId="{70838410-79AD-44C0-9B44-A4104A3E00B6}" dt="2024-11-06T22:48:24.292" v="3007" actId="478"/>
          <ac:spMkLst>
            <pc:docMk/>
            <pc:sldMk cId="4199788496" sldId="316"/>
            <ac:spMk id="5" creationId="{64FE065E-6373-4FA2-8394-DC50ADCAE1F4}"/>
          </ac:spMkLst>
        </pc:spChg>
        <pc:spChg chg="add mod">
          <ac:chgData name="Julina Macy" userId="3d2f8cda-161d-4201-847b-71fb943e9dc2" providerId="ADAL" clId="{70838410-79AD-44C0-9B44-A4104A3E00B6}" dt="2024-11-06T22:48:36.747" v="3038" actId="20577"/>
          <ac:spMkLst>
            <pc:docMk/>
            <pc:sldMk cId="4199788496" sldId="316"/>
            <ac:spMk id="11" creationId="{FF46DD70-59A5-4CC7-BDCB-57EC8CD00E23}"/>
          </ac:spMkLst>
        </pc:spChg>
        <pc:spChg chg="add mod">
          <ac:chgData name="Julina Macy" userId="3d2f8cda-161d-4201-847b-71fb943e9dc2" providerId="ADAL" clId="{70838410-79AD-44C0-9B44-A4104A3E00B6}" dt="2024-11-07T01:46:42.106" v="3331" actId="404"/>
          <ac:spMkLst>
            <pc:docMk/>
            <pc:sldMk cId="4199788496" sldId="316"/>
            <ac:spMk id="12" creationId="{4ADAAF91-3BBA-40BF-888E-215411D789F4}"/>
          </ac:spMkLst>
        </pc:spChg>
        <pc:spChg chg="add mod">
          <ac:chgData name="Julina Macy" userId="3d2f8cda-161d-4201-847b-71fb943e9dc2" providerId="ADAL" clId="{70838410-79AD-44C0-9B44-A4104A3E00B6}" dt="2024-11-07T01:46:53.999" v="3333" actId="404"/>
          <ac:spMkLst>
            <pc:docMk/>
            <pc:sldMk cId="4199788496" sldId="316"/>
            <ac:spMk id="14" creationId="{926F553C-3C82-48C2-B904-44E36C215B9C}"/>
          </ac:spMkLst>
        </pc:spChg>
        <pc:spChg chg="add mod">
          <ac:chgData name="Julina Macy" userId="3d2f8cda-161d-4201-847b-71fb943e9dc2" providerId="ADAL" clId="{70838410-79AD-44C0-9B44-A4104A3E00B6}" dt="2024-11-06T22:51:35.739" v="3161" actId="1076"/>
          <ac:spMkLst>
            <pc:docMk/>
            <pc:sldMk cId="4199788496" sldId="316"/>
            <ac:spMk id="16" creationId="{47397494-D57D-4DF1-8FB7-65047405D91E}"/>
          </ac:spMkLst>
        </pc:spChg>
        <pc:spChg chg="add mod">
          <ac:chgData name="Julina Macy" userId="3d2f8cda-161d-4201-847b-71fb943e9dc2" providerId="ADAL" clId="{70838410-79AD-44C0-9B44-A4104A3E00B6}" dt="2024-11-06T22:52:08.635" v="3204" actId="1076"/>
          <ac:spMkLst>
            <pc:docMk/>
            <pc:sldMk cId="4199788496" sldId="316"/>
            <ac:spMk id="17" creationId="{81B03D4D-5B2F-4E90-A4B8-5DC34B3F7884}"/>
          </ac:spMkLst>
        </pc:spChg>
        <pc:picChg chg="mod">
          <ac:chgData name="Julina Macy" userId="3d2f8cda-161d-4201-847b-71fb943e9dc2" providerId="ADAL" clId="{70838410-79AD-44C0-9B44-A4104A3E00B6}" dt="2024-11-06T22:48:01.269" v="2999" actId="1076"/>
          <ac:picMkLst>
            <pc:docMk/>
            <pc:sldMk cId="4199788496" sldId="316"/>
            <ac:picMk id="19" creationId="{83623C69-B1B5-4C19-9CAE-4C40DD7582C3}"/>
          </ac:picMkLst>
        </pc:picChg>
        <pc:picChg chg="mod">
          <ac:chgData name="Julina Macy" userId="3d2f8cda-161d-4201-847b-71fb943e9dc2" providerId="ADAL" clId="{70838410-79AD-44C0-9B44-A4104A3E00B6}" dt="2024-11-06T22:48:10.050" v="3003" actId="1076"/>
          <ac:picMkLst>
            <pc:docMk/>
            <pc:sldMk cId="4199788496" sldId="316"/>
            <ac:picMk id="20" creationId="{9FB0DA82-D48F-44F7-9149-18FDD2B36AE4}"/>
          </ac:picMkLst>
        </pc:picChg>
        <pc:picChg chg="mod">
          <ac:chgData name="Julina Macy" userId="3d2f8cda-161d-4201-847b-71fb943e9dc2" providerId="ADAL" clId="{70838410-79AD-44C0-9B44-A4104A3E00B6}" dt="2024-11-06T22:48:06.688" v="3002" actId="1076"/>
          <ac:picMkLst>
            <pc:docMk/>
            <pc:sldMk cId="4199788496" sldId="316"/>
            <ac:picMk id="21" creationId="{DCA6CD3A-1246-41E9-83A7-92922B5D693F}"/>
          </ac:picMkLst>
        </pc:picChg>
        <pc:picChg chg="mod">
          <ac:chgData name="Julina Macy" userId="3d2f8cda-161d-4201-847b-71fb943e9dc2" providerId="ADAL" clId="{70838410-79AD-44C0-9B44-A4104A3E00B6}" dt="2024-11-06T22:48:12.622" v="3004" actId="1076"/>
          <ac:picMkLst>
            <pc:docMk/>
            <pc:sldMk cId="4199788496" sldId="316"/>
            <ac:picMk id="22" creationId="{5875AC29-DD6B-4872-8BD2-7B2D5FFF1613}"/>
          </ac:picMkLst>
        </pc:picChg>
        <pc:picChg chg="mod">
          <ac:chgData name="Julina Macy" userId="3d2f8cda-161d-4201-847b-71fb943e9dc2" providerId="ADAL" clId="{70838410-79AD-44C0-9B44-A4104A3E00B6}" dt="2024-11-06T22:48:19.141" v="3006" actId="1076"/>
          <ac:picMkLst>
            <pc:docMk/>
            <pc:sldMk cId="4199788496" sldId="316"/>
            <ac:picMk id="23" creationId="{76E7A577-B7A8-4F2C-9917-CBD32590F628}"/>
          </ac:picMkLst>
        </pc:picChg>
        <pc:picChg chg="mod">
          <ac:chgData name="Julina Macy" userId="3d2f8cda-161d-4201-847b-71fb943e9dc2" providerId="ADAL" clId="{70838410-79AD-44C0-9B44-A4104A3E00B6}" dt="2024-11-06T22:48:15.850" v="3005" actId="1076"/>
          <ac:picMkLst>
            <pc:docMk/>
            <pc:sldMk cId="4199788496" sldId="316"/>
            <ac:picMk id="24" creationId="{2B62C708-2A21-4EE7-BA87-1CA609288C12}"/>
          </ac:picMkLst>
        </pc:picChg>
        <pc:picChg chg="mod">
          <ac:chgData name="Julina Macy" userId="3d2f8cda-161d-4201-847b-71fb943e9dc2" providerId="ADAL" clId="{70838410-79AD-44C0-9B44-A4104A3E00B6}" dt="2024-11-06T22:48:04.772" v="3001" actId="1076"/>
          <ac:picMkLst>
            <pc:docMk/>
            <pc:sldMk cId="4199788496" sldId="316"/>
            <ac:picMk id="25" creationId="{B8C8DEC7-4448-48CA-8358-0E88D1A445AE}"/>
          </ac:picMkLst>
        </pc:picChg>
        <pc:picChg chg="mod">
          <ac:chgData name="Julina Macy" userId="3d2f8cda-161d-4201-847b-71fb943e9dc2" providerId="ADAL" clId="{70838410-79AD-44C0-9B44-A4104A3E00B6}" dt="2024-11-06T22:48:03.256" v="3000" actId="1076"/>
          <ac:picMkLst>
            <pc:docMk/>
            <pc:sldMk cId="4199788496" sldId="316"/>
            <ac:picMk id="26" creationId="{6132B697-5B39-44DB-AF73-8E03D1E2B460}"/>
          </ac:picMkLst>
        </pc:picChg>
      </pc:sldChg>
      <pc:sldChg chg="addSp delSp modSp add mod">
        <pc:chgData name="Julina Macy" userId="3d2f8cda-161d-4201-847b-71fb943e9dc2" providerId="ADAL" clId="{70838410-79AD-44C0-9B44-A4104A3E00B6}" dt="2024-11-07T14:13:03.488" v="3615" actId="1076"/>
        <pc:sldMkLst>
          <pc:docMk/>
          <pc:sldMk cId="2563685627" sldId="317"/>
        </pc:sldMkLst>
        <pc:spChg chg="mod">
          <ac:chgData name="Julina Macy" userId="3d2f8cda-161d-4201-847b-71fb943e9dc2" providerId="ADAL" clId="{70838410-79AD-44C0-9B44-A4104A3E00B6}" dt="2024-11-07T14:11:06.937" v="3556" actId="20577"/>
          <ac:spMkLst>
            <pc:docMk/>
            <pc:sldMk cId="2563685627" sldId="317"/>
            <ac:spMk id="3" creationId="{956AACCC-D0DC-42A9-97BE-3C640B01DD34}"/>
          </ac:spMkLst>
        </pc:spChg>
        <pc:spChg chg="del">
          <ac:chgData name="Julina Macy" userId="3d2f8cda-161d-4201-847b-71fb943e9dc2" providerId="ADAL" clId="{70838410-79AD-44C0-9B44-A4104A3E00B6}" dt="2024-11-07T14:11:10.725" v="3557" actId="478"/>
          <ac:spMkLst>
            <pc:docMk/>
            <pc:sldMk cId="2563685627" sldId="317"/>
            <ac:spMk id="20" creationId="{437D59D7-C2E8-4087-AC7D-58ADB5F258E8}"/>
          </ac:spMkLst>
        </pc:spChg>
        <pc:spChg chg="mod">
          <ac:chgData name="Julina Macy" userId="3d2f8cda-161d-4201-847b-71fb943e9dc2" providerId="ADAL" clId="{70838410-79AD-44C0-9B44-A4104A3E00B6}" dt="2024-11-07T14:12:11.146" v="3584" actId="1036"/>
          <ac:spMkLst>
            <pc:docMk/>
            <pc:sldMk cId="2563685627" sldId="317"/>
            <ac:spMk id="27" creationId="{46402924-635D-4421-B3E9-F3E1999FCC76}"/>
          </ac:spMkLst>
        </pc:spChg>
        <pc:spChg chg="mod">
          <ac:chgData name="Julina Macy" userId="3d2f8cda-161d-4201-847b-71fb943e9dc2" providerId="ADAL" clId="{70838410-79AD-44C0-9B44-A4104A3E00B6}" dt="2024-11-07T14:11:59.017" v="3578" actId="1076"/>
          <ac:spMkLst>
            <pc:docMk/>
            <pc:sldMk cId="2563685627" sldId="317"/>
            <ac:spMk id="28" creationId="{48FDC340-40B6-411F-86E8-1DFC3ED06943}"/>
          </ac:spMkLst>
        </pc:spChg>
        <pc:spChg chg="mod">
          <ac:chgData name="Julina Macy" userId="3d2f8cda-161d-4201-847b-71fb943e9dc2" providerId="ADAL" clId="{70838410-79AD-44C0-9B44-A4104A3E00B6}" dt="2024-11-07T14:11:49.769" v="3575" actId="1035"/>
          <ac:spMkLst>
            <pc:docMk/>
            <pc:sldMk cId="2563685627" sldId="317"/>
            <ac:spMk id="29" creationId="{15D4DF99-A7AC-4122-A3F4-84DB04CB311F}"/>
          </ac:spMkLst>
        </pc:spChg>
        <pc:spChg chg="mod">
          <ac:chgData name="Julina Macy" userId="3d2f8cda-161d-4201-847b-71fb943e9dc2" providerId="ADAL" clId="{70838410-79AD-44C0-9B44-A4104A3E00B6}" dt="2024-11-07T14:12:17.567" v="3585" actId="1076"/>
          <ac:spMkLst>
            <pc:docMk/>
            <pc:sldMk cId="2563685627" sldId="317"/>
            <ac:spMk id="30" creationId="{FEF3A50C-098F-4CF2-826D-068BF2B8B75F}"/>
          </ac:spMkLst>
        </pc:spChg>
        <pc:spChg chg="mod">
          <ac:chgData name="Julina Macy" userId="3d2f8cda-161d-4201-847b-71fb943e9dc2" providerId="ADAL" clId="{70838410-79AD-44C0-9B44-A4104A3E00B6}" dt="2024-11-07T14:12:21.066" v="3586" actId="1076"/>
          <ac:spMkLst>
            <pc:docMk/>
            <pc:sldMk cId="2563685627" sldId="317"/>
            <ac:spMk id="31" creationId="{FB077CF8-2D3F-4563-80FF-B2143697C327}"/>
          </ac:spMkLst>
        </pc:spChg>
        <pc:spChg chg="mod">
          <ac:chgData name="Julina Macy" userId="3d2f8cda-161d-4201-847b-71fb943e9dc2" providerId="ADAL" clId="{70838410-79AD-44C0-9B44-A4104A3E00B6}" dt="2024-11-07T14:12:56.506" v="3613" actId="1037"/>
          <ac:spMkLst>
            <pc:docMk/>
            <pc:sldMk cId="2563685627" sldId="317"/>
            <ac:spMk id="33" creationId="{801B96BC-2524-447D-BADA-ACE9CBCF0C90}"/>
          </ac:spMkLst>
        </pc:spChg>
        <pc:spChg chg="del">
          <ac:chgData name="Julina Macy" userId="3d2f8cda-161d-4201-847b-71fb943e9dc2" providerId="ADAL" clId="{70838410-79AD-44C0-9B44-A4104A3E00B6}" dt="2024-11-07T14:12:23.153" v="3587" actId="478"/>
          <ac:spMkLst>
            <pc:docMk/>
            <pc:sldMk cId="2563685627" sldId="317"/>
            <ac:spMk id="36" creationId="{464AE661-489D-4E22-8796-684B28EAA201}"/>
          </ac:spMkLst>
        </pc:spChg>
        <pc:spChg chg="del">
          <ac:chgData name="Julina Macy" userId="3d2f8cda-161d-4201-847b-71fb943e9dc2" providerId="ADAL" clId="{70838410-79AD-44C0-9B44-A4104A3E00B6}" dt="2024-11-07T14:11:27.251" v="3563" actId="478"/>
          <ac:spMkLst>
            <pc:docMk/>
            <pc:sldMk cId="2563685627" sldId="317"/>
            <ac:spMk id="38" creationId="{577779C3-36DF-40B0-AB69-174BB8A68A69}"/>
          </ac:spMkLst>
        </pc:spChg>
        <pc:picChg chg="add mod ord">
          <ac:chgData name="Julina Macy" userId="3d2f8cda-161d-4201-847b-71fb943e9dc2" providerId="ADAL" clId="{70838410-79AD-44C0-9B44-A4104A3E00B6}" dt="2024-11-07T14:11:40.578" v="3567" actId="1076"/>
          <ac:picMkLst>
            <pc:docMk/>
            <pc:sldMk cId="2563685627" sldId="317"/>
            <ac:picMk id="17" creationId="{5C28438F-9FF8-4B41-A435-AE40A410286E}"/>
          </ac:picMkLst>
        </pc:picChg>
        <pc:picChg chg="del">
          <ac:chgData name="Julina Macy" userId="3d2f8cda-161d-4201-847b-71fb943e9dc2" providerId="ADAL" clId="{70838410-79AD-44C0-9B44-A4104A3E00B6}" dt="2024-11-07T14:11:24.283" v="3562" actId="478"/>
          <ac:picMkLst>
            <pc:docMk/>
            <pc:sldMk cId="2563685627" sldId="317"/>
            <ac:picMk id="18" creationId="{47CF2BCA-B6C6-4D9D-8FB3-4E2846E71CAC}"/>
          </ac:picMkLst>
        </pc:picChg>
        <pc:picChg chg="add mod">
          <ac:chgData name="Julina Macy" userId="3d2f8cda-161d-4201-847b-71fb943e9dc2" providerId="ADAL" clId="{70838410-79AD-44C0-9B44-A4104A3E00B6}" dt="2024-11-07T14:13:03.488" v="3615" actId="1076"/>
          <ac:picMkLst>
            <pc:docMk/>
            <pc:sldMk cId="2563685627" sldId="317"/>
            <ac:picMk id="22" creationId="{EB2B1B8A-827D-47B3-8A93-21B33C93CCE4}"/>
          </ac:picMkLst>
        </pc:picChg>
        <pc:cxnChg chg="mod">
          <ac:chgData name="Julina Macy" userId="3d2f8cda-161d-4201-847b-71fb943e9dc2" providerId="ADAL" clId="{70838410-79AD-44C0-9B44-A4104A3E00B6}" dt="2024-11-07T14:12:50.637" v="3596" actId="14100"/>
          <ac:cxnSpMkLst>
            <pc:docMk/>
            <pc:sldMk cId="2563685627" sldId="317"/>
            <ac:cxnSpMk id="32" creationId="{279EDF79-374E-4928-A91C-8EACC0C2ABC7}"/>
          </ac:cxnSpMkLst>
        </pc:cxnChg>
        <pc:cxnChg chg="mod">
          <ac:chgData name="Julina Macy" userId="3d2f8cda-161d-4201-847b-71fb943e9dc2" providerId="ADAL" clId="{70838410-79AD-44C0-9B44-A4104A3E00B6}" dt="2024-11-07T14:12:32.382" v="3591" actId="14100"/>
          <ac:cxnSpMkLst>
            <pc:docMk/>
            <pc:sldMk cId="2563685627" sldId="317"/>
            <ac:cxnSpMk id="34" creationId="{C8C84C9E-CFB9-4E2C-B546-201591B20CAA}"/>
          </ac:cxnSpMkLst>
        </pc:cxnChg>
        <pc:cxnChg chg="mod">
          <ac:chgData name="Julina Macy" userId="3d2f8cda-161d-4201-847b-71fb943e9dc2" providerId="ADAL" clId="{70838410-79AD-44C0-9B44-A4104A3E00B6}" dt="2024-11-07T14:12:44.718" v="3594" actId="14100"/>
          <ac:cxnSpMkLst>
            <pc:docMk/>
            <pc:sldMk cId="2563685627" sldId="317"/>
            <ac:cxnSpMk id="35" creationId="{C392FC51-4FF2-4DE5-9451-1A5861720166}"/>
          </ac:cxnSpMkLst>
        </pc:cxnChg>
        <pc:cxnChg chg="del">
          <ac:chgData name="Julina Macy" userId="3d2f8cda-161d-4201-847b-71fb943e9dc2" providerId="ADAL" clId="{70838410-79AD-44C0-9B44-A4104A3E00B6}" dt="2024-11-07T14:12:24.521" v="3588" actId="478"/>
          <ac:cxnSpMkLst>
            <pc:docMk/>
            <pc:sldMk cId="2563685627" sldId="317"/>
            <ac:cxnSpMk id="37" creationId="{9B318694-78AE-4183-A537-44AA42462C61}"/>
          </ac:cxnSpMkLst>
        </pc:cxnChg>
      </pc:sldChg>
      <pc:sldChg chg="addSp delSp modSp add mod">
        <pc:chgData name="Julina Macy" userId="3d2f8cda-161d-4201-847b-71fb943e9dc2" providerId="ADAL" clId="{70838410-79AD-44C0-9B44-A4104A3E00B6}" dt="2024-11-07T15:00:24.773" v="3669" actId="1076"/>
        <pc:sldMkLst>
          <pc:docMk/>
          <pc:sldMk cId="4022363930" sldId="318"/>
        </pc:sldMkLst>
        <pc:spChg chg="mod">
          <ac:chgData name="Julina Macy" userId="3d2f8cda-161d-4201-847b-71fb943e9dc2" providerId="ADAL" clId="{70838410-79AD-44C0-9B44-A4104A3E00B6}" dt="2024-11-07T14:59:46.912" v="3661" actId="20577"/>
          <ac:spMkLst>
            <pc:docMk/>
            <pc:sldMk cId="4022363930" sldId="318"/>
            <ac:spMk id="3" creationId="{7A4CAD34-953E-4F18-A5DB-19D18CE6678B}"/>
          </ac:spMkLst>
        </pc:spChg>
        <pc:spChg chg="mod">
          <ac:chgData name="Julina Macy" userId="3d2f8cda-161d-4201-847b-71fb943e9dc2" providerId="ADAL" clId="{70838410-79AD-44C0-9B44-A4104A3E00B6}" dt="2024-11-07T14:59:30.576" v="3656" actId="20577"/>
          <ac:spMkLst>
            <pc:docMk/>
            <pc:sldMk cId="4022363930" sldId="318"/>
            <ac:spMk id="4" creationId="{5218EC85-37E8-4C1A-B8A1-AE5C357957EF}"/>
          </ac:spMkLst>
        </pc:spChg>
        <pc:spChg chg="del">
          <ac:chgData name="Julina Macy" userId="3d2f8cda-161d-4201-847b-71fb943e9dc2" providerId="ADAL" clId="{70838410-79AD-44C0-9B44-A4104A3E00B6}" dt="2024-11-07T14:59:15.138" v="3619" actId="478"/>
          <ac:spMkLst>
            <pc:docMk/>
            <pc:sldMk cId="4022363930" sldId="318"/>
            <ac:spMk id="17" creationId="{7EC6B41E-761B-45DB-A739-B89524022ACB}"/>
          </ac:spMkLst>
        </pc:spChg>
        <pc:spChg chg="del">
          <ac:chgData name="Julina Macy" userId="3d2f8cda-161d-4201-847b-71fb943e9dc2" providerId="ADAL" clId="{70838410-79AD-44C0-9B44-A4104A3E00B6}" dt="2024-11-07T14:59:13.060" v="3618" actId="478"/>
          <ac:spMkLst>
            <pc:docMk/>
            <pc:sldMk cId="4022363930" sldId="318"/>
            <ac:spMk id="18" creationId="{AD6F0188-E99C-4582-BABA-A6F490FA410F}"/>
          </ac:spMkLst>
        </pc:spChg>
        <pc:spChg chg="del">
          <ac:chgData name="Julina Macy" userId="3d2f8cda-161d-4201-847b-71fb943e9dc2" providerId="ADAL" clId="{70838410-79AD-44C0-9B44-A4104A3E00B6}" dt="2024-11-07T14:59:11.936" v="3617" actId="478"/>
          <ac:spMkLst>
            <pc:docMk/>
            <pc:sldMk cId="4022363930" sldId="318"/>
            <ac:spMk id="19" creationId="{92CA5B2C-2309-42B5-AD26-239D67D4C2FC}"/>
          </ac:spMkLst>
        </pc:spChg>
        <pc:spChg chg="del">
          <ac:chgData name="Julina Macy" userId="3d2f8cda-161d-4201-847b-71fb943e9dc2" providerId="ADAL" clId="{70838410-79AD-44C0-9B44-A4104A3E00B6}" dt="2024-11-07T14:59:18.698" v="3622" actId="478"/>
          <ac:spMkLst>
            <pc:docMk/>
            <pc:sldMk cId="4022363930" sldId="318"/>
            <ac:spMk id="20" creationId="{7FD093BE-2D24-4AAE-99A5-A1FC311F35B3}"/>
          </ac:spMkLst>
        </pc:spChg>
        <pc:spChg chg="del">
          <ac:chgData name="Julina Macy" userId="3d2f8cda-161d-4201-847b-71fb943e9dc2" providerId="ADAL" clId="{70838410-79AD-44C0-9B44-A4104A3E00B6}" dt="2024-11-07T14:59:17.650" v="3621" actId="478"/>
          <ac:spMkLst>
            <pc:docMk/>
            <pc:sldMk cId="4022363930" sldId="318"/>
            <ac:spMk id="21" creationId="{7C7E9A3C-39E4-459B-BAE3-CC5AED2150A9}"/>
          </ac:spMkLst>
        </pc:spChg>
        <pc:spChg chg="del">
          <ac:chgData name="Julina Macy" userId="3d2f8cda-161d-4201-847b-71fb943e9dc2" providerId="ADAL" clId="{70838410-79AD-44C0-9B44-A4104A3E00B6}" dt="2024-11-07T14:59:16.344" v="3620" actId="478"/>
          <ac:spMkLst>
            <pc:docMk/>
            <pc:sldMk cId="4022363930" sldId="318"/>
            <ac:spMk id="22" creationId="{6458A1F2-54D9-4B25-A468-3BA6B1630658}"/>
          </ac:spMkLst>
        </pc:spChg>
        <pc:picChg chg="del mod">
          <ac:chgData name="Julina Macy" userId="3d2f8cda-161d-4201-847b-71fb943e9dc2" providerId="ADAL" clId="{70838410-79AD-44C0-9B44-A4104A3E00B6}" dt="2024-11-07T14:59:19.226" v="3624" actId="478"/>
          <ac:picMkLst>
            <pc:docMk/>
            <pc:sldMk cId="4022363930" sldId="318"/>
            <ac:picMk id="9" creationId="{982296E8-83C0-462A-BB7B-573153BEC9CF}"/>
          </ac:picMkLst>
        </pc:picChg>
        <pc:picChg chg="add mod">
          <ac:chgData name="Julina Macy" userId="3d2f8cda-161d-4201-847b-71fb943e9dc2" providerId="ADAL" clId="{70838410-79AD-44C0-9B44-A4104A3E00B6}" dt="2024-11-07T15:00:17.364" v="3666" actId="1076"/>
          <ac:picMkLst>
            <pc:docMk/>
            <pc:sldMk cId="4022363930" sldId="318"/>
            <ac:picMk id="13" creationId="{73D6CD67-81B8-4A13-A237-045339552006}"/>
          </ac:picMkLst>
        </pc:picChg>
        <pc:picChg chg="add mod">
          <ac:chgData name="Julina Macy" userId="3d2f8cda-161d-4201-847b-71fb943e9dc2" providerId="ADAL" clId="{70838410-79AD-44C0-9B44-A4104A3E00B6}" dt="2024-11-07T15:00:20.103" v="3667" actId="1076"/>
          <ac:picMkLst>
            <pc:docMk/>
            <pc:sldMk cId="4022363930" sldId="318"/>
            <ac:picMk id="14" creationId="{967CC621-6F1C-47B6-89CA-64D7D46403CD}"/>
          </ac:picMkLst>
        </pc:picChg>
        <pc:picChg chg="del">
          <ac:chgData name="Julina Macy" userId="3d2f8cda-161d-4201-847b-71fb943e9dc2" providerId="ADAL" clId="{70838410-79AD-44C0-9B44-A4104A3E00B6}" dt="2024-11-07T14:59:19.985" v="3626" actId="478"/>
          <ac:picMkLst>
            <pc:docMk/>
            <pc:sldMk cId="4022363930" sldId="318"/>
            <ac:picMk id="15" creationId="{A5AFAD87-68C6-4FEB-AADA-1ADA1367DB95}"/>
          </ac:picMkLst>
        </pc:picChg>
        <pc:picChg chg="del">
          <ac:chgData name="Julina Macy" userId="3d2f8cda-161d-4201-847b-71fb943e9dc2" providerId="ADAL" clId="{70838410-79AD-44C0-9B44-A4104A3E00B6}" dt="2024-11-07T14:59:19.596" v="3625" actId="478"/>
          <ac:picMkLst>
            <pc:docMk/>
            <pc:sldMk cId="4022363930" sldId="318"/>
            <ac:picMk id="16" creationId="{9EFAC6E0-3104-4518-B50E-5807443973D1}"/>
          </ac:picMkLst>
        </pc:picChg>
        <pc:picChg chg="add mod">
          <ac:chgData name="Julina Macy" userId="3d2f8cda-161d-4201-847b-71fb943e9dc2" providerId="ADAL" clId="{70838410-79AD-44C0-9B44-A4104A3E00B6}" dt="2024-11-07T15:00:21.887" v="3668" actId="1076"/>
          <ac:picMkLst>
            <pc:docMk/>
            <pc:sldMk cId="4022363930" sldId="318"/>
            <ac:picMk id="23" creationId="{E0228AD4-EDAF-4928-B87C-4FF45B3F6205}"/>
          </ac:picMkLst>
        </pc:picChg>
        <pc:picChg chg="add mod">
          <ac:chgData name="Julina Macy" userId="3d2f8cda-161d-4201-847b-71fb943e9dc2" providerId="ADAL" clId="{70838410-79AD-44C0-9B44-A4104A3E00B6}" dt="2024-11-07T15:00:24.773" v="3669" actId="1076"/>
          <ac:picMkLst>
            <pc:docMk/>
            <pc:sldMk cId="4022363930" sldId="318"/>
            <ac:picMk id="24" creationId="{A50AD4AD-9054-4E7C-8F7B-DE245A16DC42}"/>
          </ac:picMkLst>
        </pc:picChg>
      </pc:sldChg>
      <pc:sldChg chg="addSp delSp modSp add mod">
        <pc:chgData name="Julina Macy" userId="3d2f8cda-161d-4201-847b-71fb943e9dc2" providerId="ADAL" clId="{70838410-79AD-44C0-9B44-A4104A3E00B6}" dt="2024-11-07T15:01:32.280" v="3700" actId="478"/>
        <pc:sldMkLst>
          <pc:docMk/>
          <pc:sldMk cId="22223913" sldId="319"/>
        </pc:sldMkLst>
        <pc:spChg chg="mod">
          <ac:chgData name="Julina Macy" userId="3d2f8cda-161d-4201-847b-71fb943e9dc2" providerId="ADAL" clId="{70838410-79AD-44C0-9B44-A4104A3E00B6}" dt="2024-11-07T15:01:06.501" v="3690" actId="6549"/>
          <ac:spMkLst>
            <pc:docMk/>
            <pc:sldMk cId="22223913" sldId="319"/>
            <ac:spMk id="3" creationId="{7A4CAD34-953E-4F18-A5DB-19D18CE6678B}"/>
          </ac:spMkLst>
        </pc:spChg>
        <pc:spChg chg="mod">
          <ac:chgData name="Julina Macy" userId="3d2f8cda-161d-4201-847b-71fb943e9dc2" providerId="ADAL" clId="{70838410-79AD-44C0-9B44-A4104A3E00B6}" dt="2024-11-07T15:00:36.170" v="3678" actId="20577"/>
          <ac:spMkLst>
            <pc:docMk/>
            <pc:sldMk cId="22223913" sldId="319"/>
            <ac:spMk id="4" creationId="{5218EC85-37E8-4C1A-B8A1-AE5C357957EF}"/>
          </ac:spMkLst>
        </pc:spChg>
        <pc:picChg chg="add mod ord">
          <ac:chgData name="Julina Macy" userId="3d2f8cda-161d-4201-847b-71fb943e9dc2" providerId="ADAL" clId="{70838410-79AD-44C0-9B44-A4104A3E00B6}" dt="2024-11-07T15:01:28.870" v="3696" actId="167"/>
          <ac:picMkLst>
            <pc:docMk/>
            <pc:sldMk cId="22223913" sldId="319"/>
            <ac:picMk id="8" creationId="{2EDCF15A-B0B1-470A-9D45-81979DF18F24}"/>
          </ac:picMkLst>
        </pc:picChg>
        <pc:picChg chg="add mod ord">
          <ac:chgData name="Julina Macy" userId="3d2f8cda-161d-4201-847b-71fb943e9dc2" providerId="ADAL" clId="{70838410-79AD-44C0-9B44-A4104A3E00B6}" dt="2024-11-07T15:01:28.870" v="3696" actId="167"/>
          <ac:picMkLst>
            <pc:docMk/>
            <pc:sldMk cId="22223913" sldId="319"/>
            <ac:picMk id="9" creationId="{B7AC12DF-3C65-437F-A76B-C8CCF34730F8}"/>
          </ac:picMkLst>
        </pc:picChg>
        <pc:picChg chg="add mod ord">
          <ac:chgData name="Julina Macy" userId="3d2f8cda-161d-4201-847b-71fb943e9dc2" providerId="ADAL" clId="{70838410-79AD-44C0-9B44-A4104A3E00B6}" dt="2024-11-07T15:01:28.870" v="3696" actId="167"/>
          <ac:picMkLst>
            <pc:docMk/>
            <pc:sldMk cId="22223913" sldId="319"/>
            <ac:picMk id="10" creationId="{68DFE061-959E-4699-B12A-547E0FFB28E8}"/>
          </ac:picMkLst>
        </pc:picChg>
        <pc:picChg chg="add mod ord">
          <ac:chgData name="Julina Macy" userId="3d2f8cda-161d-4201-847b-71fb943e9dc2" providerId="ADAL" clId="{70838410-79AD-44C0-9B44-A4104A3E00B6}" dt="2024-11-07T15:01:28.870" v="3696" actId="167"/>
          <ac:picMkLst>
            <pc:docMk/>
            <pc:sldMk cId="22223913" sldId="319"/>
            <ac:picMk id="11" creationId="{6C2966FC-DACD-4D27-8F0E-FF9F8602016F}"/>
          </ac:picMkLst>
        </pc:picChg>
        <pc:picChg chg="del">
          <ac:chgData name="Julina Macy" userId="3d2f8cda-161d-4201-847b-71fb943e9dc2" providerId="ADAL" clId="{70838410-79AD-44C0-9B44-A4104A3E00B6}" dt="2024-11-07T15:01:30.504" v="3697" actId="478"/>
          <ac:picMkLst>
            <pc:docMk/>
            <pc:sldMk cId="22223913" sldId="319"/>
            <ac:picMk id="13" creationId="{73D6CD67-81B8-4A13-A237-045339552006}"/>
          </ac:picMkLst>
        </pc:picChg>
        <pc:picChg chg="del">
          <ac:chgData name="Julina Macy" userId="3d2f8cda-161d-4201-847b-71fb943e9dc2" providerId="ADAL" clId="{70838410-79AD-44C0-9B44-A4104A3E00B6}" dt="2024-11-07T15:01:31.033" v="3698" actId="478"/>
          <ac:picMkLst>
            <pc:docMk/>
            <pc:sldMk cId="22223913" sldId="319"/>
            <ac:picMk id="14" creationId="{967CC621-6F1C-47B6-89CA-64D7D46403CD}"/>
          </ac:picMkLst>
        </pc:picChg>
        <pc:picChg chg="del">
          <ac:chgData name="Julina Macy" userId="3d2f8cda-161d-4201-847b-71fb943e9dc2" providerId="ADAL" clId="{70838410-79AD-44C0-9B44-A4104A3E00B6}" dt="2024-11-07T15:01:31.945" v="3699" actId="478"/>
          <ac:picMkLst>
            <pc:docMk/>
            <pc:sldMk cId="22223913" sldId="319"/>
            <ac:picMk id="23" creationId="{E0228AD4-EDAF-4928-B87C-4FF45B3F6205}"/>
          </ac:picMkLst>
        </pc:picChg>
        <pc:picChg chg="del">
          <ac:chgData name="Julina Macy" userId="3d2f8cda-161d-4201-847b-71fb943e9dc2" providerId="ADAL" clId="{70838410-79AD-44C0-9B44-A4104A3E00B6}" dt="2024-11-07T15:01:32.280" v="3700" actId="478"/>
          <ac:picMkLst>
            <pc:docMk/>
            <pc:sldMk cId="22223913" sldId="319"/>
            <ac:picMk id="24" creationId="{A50AD4AD-9054-4E7C-8F7B-DE245A16DC42}"/>
          </ac:picMkLst>
        </pc:picChg>
      </pc:sldChg>
      <pc:sldChg chg="addSp delSp modSp add mod">
        <pc:chgData name="Julina Macy" userId="3d2f8cda-161d-4201-847b-71fb943e9dc2" providerId="ADAL" clId="{70838410-79AD-44C0-9B44-A4104A3E00B6}" dt="2024-11-07T15:02:43.195" v="3731" actId="1037"/>
        <pc:sldMkLst>
          <pc:docMk/>
          <pc:sldMk cId="3700272413" sldId="320"/>
        </pc:sldMkLst>
        <pc:spChg chg="mod">
          <ac:chgData name="Julina Macy" userId="3d2f8cda-161d-4201-847b-71fb943e9dc2" providerId="ADAL" clId="{70838410-79AD-44C0-9B44-A4104A3E00B6}" dt="2024-11-07T15:01:53.166" v="3711" actId="12"/>
          <ac:spMkLst>
            <pc:docMk/>
            <pc:sldMk cId="3700272413" sldId="320"/>
            <ac:spMk id="3" creationId="{7A4CAD34-953E-4F18-A5DB-19D18CE6678B}"/>
          </ac:spMkLst>
        </pc:spChg>
        <pc:spChg chg="mod">
          <ac:chgData name="Julina Macy" userId="3d2f8cda-161d-4201-847b-71fb943e9dc2" providerId="ADAL" clId="{70838410-79AD-44C0-9B44-A4104A3E00B6}" dt="2024-11-07T15:01:44.782" v="3708" actId="20577"/>
          <ac:spMkLst>
            <pc:docMk/>
            <pc:sldMk cId="3700272413" sldId="320"/>
            <ac:spMk id="4" creationId="{5218EC85-37E8-4C1A-B8A1-AE5C357957EF}"/>
          </ac:spMkLst>
        </pc:spChg>
        <pc:picChg chg="del">
          <ac:chgData name="Julina Macy" userId="3d2f8cda-161d-4201-847b-71fb943e9dc2" providerId="ADAL" clId="{70838410-79AD-44C0-9B44-A4104A3E00B6}" dt="2024-11-07T15:02:30.856" v="3722" actId="478"/>
          <ac:picMkLst>
            <pc:docMk/>
            <pc:sldMk cId="3700272413" sldId="320"/>
            <ac:picMk id="8" creationId="{2EDCF15A-B0B1-470A-9D45-81979DF18F24}"/>
          </ac:picMkLst>
        </pc:picChg>
        <pc:picChg chg="del">
          <ac:chgData name="Julina Macy" userId="3d2f8cda-161d-4201-847b-71fb943e9dc2" providerId="ADAL" clId="{70838410-79AD-44C0-9B44-A4104A3E00B6}" dt="2024-11-07T15:02:31.456" v="3723" actId="478"/>
          <ac:picMkLst>
            <pc:docMk/>
            <pc:sldMk cId="3700272413" sldId="320"/>
            <ac:picMk id="9" creationId="{B7AC12DF-3C65-437F-A76B-C8CCF34730F8}"/>
          </ac:picMkLst>
        </pc:picChg>
        <pc:picChg chg="del">
          <ac:chgData name="Julina Macy" userId="3d2f8cda-161d-4201-847b-71fb943e9dc2" providerId="ADAL" clId="{70838410-79AD-44C0-9B44-A4104A3E00B6}" dt="2024-11-07T15:02:32.194" v="3724" actId="478"/>
          <ac:picMkLst>
            <pc:docMk/>
            <pc:sldMk cId="3700272413" sldId="320"/>
            <ac:picMk id="10" creationId="{68DFE061-959E-4699-B12A-547E0FFB28E8}"/>
          </ac:picMkLst>
        </pc:picChg>
        <pc:picChg chg="del">
          <ac:chgData name="Julina Macy" userId="3d2f8cda-161d-4201-847b-71fb943e9dc2" providerId="ADAL" clId="{70838410-79AD-44C0-9B44-A4104A3E00B6}" dt="2024-11-07T15:02:32.632" v="3725" actId="478"/>
          <ac:picMkLst>
            <pc:docMk/>
            <pc:sldMk cId="3700272413" sldId="320"/>
            <ac:picMk id="11" creationId="{6C2966FC-DACD-4D27-8F0E-FF9F8602016F}"/>
          </ac:picMkLst>
        </pc:picChg>
        <pc:picChg chg="add mod ord">
          <ac:chgData name="Julina Macy" userId="3d2f8cda-161d-4201-847b-71fb943e9dc2" providerId="ADAL" clId="{70838410-79AD-44C0-9B44-A4104A3E00B6}" dt="2024-11-07T15:02:43.195" v="3731" actId="1037"/>
          <ac:picMkLst>
            <pc:docMk/>
            <pc:sldMk cId="3700272413" sldId="320"/>
            <ac:picMk id="12" creationId="{058D0C5A-91EE-4E9A-A7FB-73AF66C4CD3D}"/>
          </ac:picMkLst>
        </pc:picChg>
        <pc:picChg chg="add mod ord">
          <ac:chgData name="Julina Macy" userId="3d2f8cda-161d-4201-847b-71fb943e9dc2" providerId="ADAL" clId="{70838410-79AD-44C0-9B44-A4104A3E00B6}" dt="2024-11-07T15:02:43.195" v="3731" actId="1037"/>
          <ac:picMkLst>
            <pc:docMk/>
            <pc:sldMk cId="3700272413" sldId="320"/>
            <ac:picMk id="13" creationId="{FB7A3AB7-4445-48B1-80F1-D74E541D3837}"/>
          </ac:picMkLst>
        </pc:picChg>
        <pc:picChg chg="add mod ord">
          <ac:chgData name="Julina Macy" userId="3d2f8cda-161d-4201-847b-71fb943e9dc2" providerId="ADAL" clId="{70838410-79AD-44C0-9B44-A4104A3E00B6}" dt="2024-11-07T15:02:43.195" v="3731" actId="1037"/>
          <ac:picMkLst>
            <pc:docMk/>
            <pc:sldMk cId="3700272413" sldId="320"/>
            <ac:picMk id="14" creationId="{C2E824C3-4FB1-4615-9175-660351EA7769}"/>
          </ac:picMkLst>
        </pc:picChg>
        <pc:picChg chg="add mod ord">
          <ac:chgData name="Julina Macy" userId="3d2f8cda-161d-4201-847b-71fb943e9dc2" providerId="ADAL" clId="{70838410-79AD-44C0-9B44-A4104A3E00B6}" dt="2024-11-07T15:02:43.195" v="3731" actId="1037"/>
          <ac:picMkLst>
            <pc:docMk/>
            <pc:sldMk cId="3700272413" sldId="320"/>
            <ac:picMk id="15" creationId="{261EC429-817B-4C7E-945A-59F8B5F41AEB}"/>
          </ac:picMkLst>
        </pc:picChg>
        <pc:picChg chg="add mod ord">
          <ac:chgData name="Julina Macy" userId="3d2f8cda-161d-4201-847b-71fb943e9dc2" providerId="ADAL" clId="{70838410-79AD-44C0-9B44-A4104A3E00B6}" dt="2024-11-07T15:02:43.195" v="3731" actId="1037"/>
          <ac:picMkLst>
            <pc:docMk/>
            <pc:sldMk cId="3700272413" sldId="320"/>
            <ac:picMk id="16" creationId="{DFC5EFBB-AAEC-4944-8C40-9E019BF622C4}"/>
          </ac:picMkLst>
        </pc:picChg>
      </pc:sldChg>
    </pc:docChg>
  </pc:docChgLst>
  <pc:docChgLst>
    <pc:chgData name="Julina Macy" userId="3d2f8cda-161d-4201-847b-71fb943e9dc2" providerId="ADAL" clId="{38DEB61B-6BF7-4AE2-9331-E01BB31D0544}"/>
    <pc:docChg chg="undo custSel delSld modSld modSection">
      <pc:chgData name="Julina Macy" userId="3d2f8cda-161d-4201-847b-71fb943e9dc2" providerId="ADAL" clId="{38DEB61B-6BF7-4AE2-9331-E01BB31D0544}" dt="2024-11-08T17:28:11.200" v="254" actId="688"/>
      <pc:docMkLst>
        <pc:docMk/>
      </pc:docMkLst>
      <pc:sldChg chg="del">
        <pc:chgData name="Julina Macy" userId="3d2f8cda-161d-4201-847b-71fb943e9dc2" providerId="ADAL" clId="{38DEB61B-6BF7-4AE2-9331-E01BB31D0544}" dt="2024-11-07T15:14:14.347" v="0" actId="47"/>
        <pc:sldMkLst>
          <pc:docMk/>
          <pc:sldMk cId="970949507" sldId="256"/>
        </pc:sldMkLst>
      </pc:sldChg>
      <pc:sldChg chg="modSp mod">
        <pc:chgData name="Julina Macy" userId="3d2f8cda-161d-4201-847b-71fb943e9dc2" providerId="ADAL" clId="{38DEB61B-6BF7-4AE2-9331-E01BB31D0544}" dt="2024-11-07T15:14:27.762" v="2" actId="6549"/>
        <pc:sldMkLst>
          <pc:docMk/>
          <pc:sldMk cId="1019029100" sldId="258"/>
        </pc:sldMkLst>
        <pc:spChg chg="mod">
          <ac:chgData name="Julina Macy" userId="3d2f8cda-161d-4201-847b-71fb943e9dc2" providerId="ADAL" clId="{38DEB61B-6BF7-4AE2-9331-E01BB31D0544}" dt="2024-11-07T15:14:27.762" v="2" actId="6549"/>
          <ac:spMkLst>
            <pc:docMk/>
            <pc:sldMk cId="1019029100" sldId="258"/>
            <ac:spMk id="3" creationId="{E324FDE2-E8EE-48F8-90D1-5AF3E534F20D}"/>
          </ac:spMkLst>
        </pc:spChg>
      </pc:sldChg>
      <pc:sldChg chg="del">
        <pc:chgData name="Julina Macy" userId="3d2f8cda-161d-4201-847b-71fb943e9dc2" providerId="ADAL" clId="{38DEB61B-6BF7-4AE2-9331-E01BB31D0544}" dt="2024-11-07T15:14:14.347" v="0" actId="47"/>
        <pc:sldMkLst>
          <pc:docMk/>
          <pc:sldMk cId="3911632104" sldId="259"/>
        </pc:sldMkLst>
      </pc:sldChg>
      <pc:sldChg chg="del">
        <pc:chgData name="Julina Macy" userId="3d2f8cda-161d-4201-847b-71fb943e9dc2" providerId="ADAL" clId="{38DEB61B-6BF7-4AE2-9331-E01BB31D0544}" dt="2024-11-07T15:14:14.347" v="0" actId="47"/>
        <pc:sldMkLst>
          <pc:docMk/>
          <pc:sldMk cId="1871708378" sldId="288"/>
        </pc:sldMkLst>
      </pc:sldChg>
      <pc:sldChg chg="del">
        <pc:chgData name="Julina Macy" userId="3d2f8cda-161d-4201-847b-71fb943e9dc2" providerId="ADAL" clId="{38DEB61B-6BF7-4AE2-9331-E01BB31D0544}" dt="2024-11-07T15:14:14.347" v="0" actId="47"/>
        <pc:sldMkLst>
          <pc:docMk/>
          <pc:sldMk cId="2745181858" sldId="289"/>
        </pc:sldMkLst>
      </pc:sldChg>
      <pc:sldChg chg="del">
        <pc:chgData name="Julina Macy" userId="3d2f8cda-161d-4201-847b-71fb943e9dc2" providerId="ADAL" clId="{38DEB61B-6BF7-4AE2-9331-E01BB31D0544}" dt="2024-11-07T15:14:14.347" v="0" actId="47"/>
        <pc:sldMkLst>
          <pc:docMk/>
          <pc:sldMk cId="1006464128" sldId="290"/>
        </pc:sldMkLst>
      </pc:sldChg>
      <pc:sldChg chg="del">
        <pc:chgData name="Julina Macy" userId="3d2f8cda-161d-4201-847b-71fb943e9dc2" providerId="ADAL" clId="{38DEB61B-6BF7-4AE2-9331-E01BB31D0544}" dt="2024-11-07T15:14:14.347" v="0" actId="47"/>
        <pc:sldMkLst>
          <pc:docMk/>
          <pc:sldMk cId="2554461794" sldId="291"/>
        </pc:sldMkLst>
      </pc:sldChg>
      <pc:sldChg chg="del">
        <pc:chgData name="Julina Macy" userId="3d2f8cda-161d-4201-847b-71fb943e9dc2" providerId="ADAL" clId="{38DEB61B-6BF7-4AE2-9331-E01BB31D0544}" dt="2024-11-07T15:14:14.347" v="0" actId="47"/>
        <pc:sldMkLst>
          <pc:docMk/>
          <pc:sldMk cId="1999545579" sldId="292"/>
        </pc:sldMkLst>
      </pc:sldChg>
      <pc:sldChg chg="del">
        <pc:chgData name="Julina Macy" userId="3d2f8cda-161d-4201-847b-71fb943e9dc2" providerId="ADAL" clId="{38DEB61B-6BF7-4AE2-9331-E01BB31D0544}" dt="2024-11-07T15:14:14.347" v="0" actId="47"/>
        <pc:sldMkLst>
          <pc:docMk/>
          <pc:sldMk cId="3505105455" sldId="293"/>
        </pc:sldMkLst>
      </pc:sldChg>
      <pc:sldChg chg="del">
        <pc:chgData name="Julina Macy" userId="3d2f8cda-161d-4201-847b-71fb943e9dc2" providerId="ADAL" clId="{38DEB61B-6BF7-4AE2-9331-E01BB31D0544}" dt="2024-11-07T15:14:14.347" v="0" actId="47"/>
        <pc:sldMkLst>
          <pc:docMk/>
          <pc:sldMk cId="4090891426" sldId="294"/>
        </pc:sldMkLst>
      </pc:sldChg>
      <pc:sldChg chg="del">
        <pc:chgData name="Julina Macy" userId="3d2f8cda-161d-4201-847b-71fb943e9dc2" providerId="ADAL" clId="{38DEB61B-6BF7-4AE2-9331-E01BB31D0544}" dt="2024-11-07T15:14:14.347" v="0" actId="47"/>
        <pc:sldMkLst>
          <pc:docMk/>
          <pc:sldMk cId="1868127825" sldId="295"/>
        </pc:sldMkLst>
      </pc:sldChg>
      <pc:sldChg chg="del">
        <pc:chgData name="Julina Macy" userId="3d2f8cda-161d-4201-847b-71fb943e9dc2" providerId="ADAL" clId="{38DEB61B-6BF7-4AE2-9331-E01BB31D0544}" dt="2024-11-07T15:14:14.347" v="0" actId="47"/>
        <pc:sldMkLst>
          <pc:docMk/>
          <pc:sldMk cId="1421190543" sldId="296"/>
        </pc:sldMkLst>
      </pc:sldChg>
      <pc:sldChg chg="del">
        <pc:chgData name="Julina Macy" userId="3d2f8cda-161d-4201-847b-71fb943e9dc2" providerId="ADAL" clId="{38DEB61B-6BF7-4AE2-9331-E01BB31D0544}" dt="2024-11-07T15:14:14.347" v="0" actId="47"/>
        <pc:sldMkLst>
          <pc:docMk/>
          <pc:sldMk cId="3164131515" sldId="297"/>
        </pc:sldMkLst>
      </pc:sldChg>
      <pc:sldChg chg="del">
        <pc:chgData name="Julina Macy" userId="3d2f8cda-161d-4201-847b-71fb943e9dc2" providerId="ADAL" clId="{38DEB61B-6BF7-4AE2-9331-E01BB31D0544}" dt="2024-11-07T15:14:16.984" v="1" actId="47"/>
        <pc:sldMkLst>
          <pc:docMk/>
          <pc:sldMk cId="2862277461" sldId="298"/>
        </pc:sldMkLst>
      </pc:sldChg>
      <pc:sldChg chg="modSp mod">
        <pc:chgData name="Julina Macy" userId="3d2f8cda-161d-4201-847b-71fb943e9dc2" providerId="ADAL" clId="{38DEB61B-6BF7-4AE2-9331-E01BB31D0544}" dt="2024-11-08T17:25:52.959" v="251" actId="688"/>
        <pc:sldMkLst>
          <pc:docMk/>
          <pc:sldMk cId="3579548409" sldId="304"/>
        </pc:sldMkLst>
        <pc:picChg chg="mod">
          <ac:chgData name="Julina Macy" userId="3d2f8cda-161d-4201-847b-71fb943e9dc2" providerId="ADAL" clId="{38DEB61B-6BF7-4AE2-9331-E01BB31D0544}" dt="2024-11-08T17:25:52.959" v="251" actId="688"/>
          <ac:picMkLst>
            <pc:docMk/>
            <pc:sldMk cId="3579548409" sldId="304"/>
            <ac:picMk id="26" creationId="{6132B697-5B39-44DB-AF73-8E03D1E2B460}"/>
          </ac:picMkLst>
        </pc:picChg>
      </pc:sldChg>
      <pc:sldChg chg="addSp delSp modSp mod">
        <pc:chgData name="Julina Macy" userId="3d2f8cda-161d-4201-847b-71fb943e9dc2" providerId="ADAL" clId="{38DEB61B-6BF7-4AE2-9331-E01BB31D0544}" dt="2024-11-07T15:57:06.704" v="65" actId="1038"/>
        <pc:sldMkLst>
          <pc:docMk/>
          <pc:sldMk cId="3133591959" sldId="305"/>
        </pc:sldMkLst>
        <pc:spChg chg="mod">
          <ac:chgData name="Julina Macy" userId="3d2f8cda-161d-4201-847b-71fb943e9dc2" providerId="ADAL" clId="{38DEB61B-6BF7-4AE2-9331-E01BB31D0544}" dt="2024-11-07T15:20:05.207" v="48" actId="14100"/>
          <ac:spMkLst>
            <pc:docMk/>
            <pc:sldMk cId="3133591959" sldId="305"/>
            <ac:spMk id="2" creationId="{4CA1C1E0-5727-4457-ABB5-15E8DFBCE03C}"/>
          </ac:spMkLst>
        </pc:spChg>
        <pc:spChg chg="mod">
          <ac:chgData name="Julina Macy" userId="3d2f8cda-161d-4201-847b-71fb943e9dc2" providerId="ADAL" clId="{38DEB61B-6BF7-4AE2-9331-E01BB31D0544}" dt="2024-11-07T15:18:39.730" v="29" actId="1076"/>
          <ac:spMkLst>
            <pc:docMk/>
            <pc:sldMk cId="3133591959" sldId="305"/>
            <ac:spMk id="3" creationId="{6C180698-A286-452C-A849-57CBD19A627A}"/>
          </ac:spMkLst>
        </pc:spChg>
        <pc:spChg chg="mod">
          <ac:chgData name="Julina Macy" userId="3d2f8cda-161d-4201-847b-71fb943e9dc2" providerId="ADAL" clId="{38DEB61B-6BF7-4AE2-9331-E01BB31D0544}" dt="2024-11-07T15:56:22.336" v="54" actId="1076"/>
          <ac:spMkLst>
            <pc:docMk/>
            <pc:sldMk cId="3133591959" sldId="305"/>
            <ac:spMk id="6" creationId="{82FC8BC4-93DC-4827-954F-C2FF0DEE4E9E}"/>
          </ac:spMkLst>
        </pc:spChg>
        <pc:picChg chg="add del mod ord">
          <ac:chgData name="Julina Macy" userId="3d2f8cda-161d-4201-847b-71fb943e9dc2" providerId="ADAL" clId="{38DEB61B-6BF7-4AE2-9331-E01BB31D0544}" dt="2024-11-07T15:18:43.394" v="31" actId="478"/>
          <ac:picMkLst>
            <pc:docMk/>
            <pc:sldMk cId="3133591959" sldId="305"/>
            <ac:picMk id="5" creationId="{56C9B1B2-AF82-476C-9339-EA9EE45560B2}"/>
          </ac:picMkLst>
        </pc:picChg>
        <pc:picChg chg="del mod ord">
          <ac:chgData name="Julina Macy" userId="3d2f8cda-161d-4201-847b-71fb943e9dc2" providerId="ADAL" clId="{38DEB61B-6BF7-4AE2-9331-E01BB31D0544}" dt="2024-11-07T15:16:30.474" v="13" actId="478"/>
          <ac:picMkLst>
            <pc:docMk/>
            <pc:sldMk cId="3133591959" sldId="305"/>
            <ac:picMk id="7" creationId="{E1D998A4-8DF5-4B12-9F6D-D9C9C1678744}"/>
          </ac:picMkLst>
        </pc:picChg>
        <pc:picChg chg="add del mod">
          <ac:chgData name="Julina Macy" userId="3d2f8cda-161d-4201-847b-71fb943e9dc2" providerId="ADAL" clId="{38DEB61B-6BF7-4AE2-9331-E01BB31D0544}" dt="2024-11-07T15:18:04.717" v="20" actId="478"/>
          <ac:picMkLst>
            <pc:docMk/>
            <pc:sldMk cId="3133591959" sldId="305"/>
            <ac:picMk id="9" creationId="{10BC39B9-042F-40AE-A8A8-59BC0CC1F147}"/>
          </ac:picMkLst>
        </pc:picChg>
        <pc:picChg chg="add del mod">
          <ac:chgData name="Julina Macy" userId="3d2f8cda-161d-4201-847b-71fb943e9dc2" providerId="ADAL" clId="{38DEB61B-6BF7-4AE2-9331-E01BB31D0544}" dt="2024-11-07T15:17:59.727" v="18" actId="478"/>
          <ac:picMkLst>
            <pc:docMk/>
            <pc:sldMk cId="3133591959" sldId="305"/>
            <ac:picMk id="11" creationId="{0DE59936-047D-43AA-8A2E-6A7AD64D37A6}"/>
          </ac:picMkLst>
        </pc:picChg>
        <pc:picChg chg="add del mod">
          <ac:chgData name="Julina Macy" userId="3d2f8cda-161d-4201-847b-71fb943e9dc2" providerId="ADAL" clId="{38DEB61B-6BF7-4AE2-9331-E01BB31D0544}" dt="2024-11-07T15:56:13.977" v="51" actId="478"/>
          <ac:picMkLst>
            <pc:docMk/>
            <pc:sldMk cId="3133591959" sldId="305"/>
            <ac:picMk id="13" creationId="{44C0B042-2041-4BAE-9D74-391220420B74}"/>
          </ac:picMkLst>
        </pc:picChg>
        <pc:picChg chg="add del mod">
          <ac:chgData name="Julina Macy" userId="3d2f8cda-161d-4201-847b-71fb943e9dc2" providerId="ADAL" clId="{38DEB61B-6BF7-4AE2-9331-E01BB31D0544}" dt="2024-11-07T15:56:12.495" v="50" actId="478"/>
          <ac:picMkLst>
            <pc:docMk/>
            <pc:sldMk cId="3133591959" sldId="305"/>
            <ac:picMk id="15" creationId="{5AA6F101-85F7-4327-8836-5F5ED854B58F}"/>
          </ac:picMkLst>
        </pc:picChg>
        <pc:picChg chg="add mod">
          <ac:chgData name="Julina Macy" userId="3d2f8cda-161d-4201-847b-71fb943e9dc2" providerId="ADAL" clId="{38DEB61B-6BF7-4AE2-9331-E01BB31D0544}" dt="2024-11-07T15:57:06.704" v="65" actId="1038"/>
          <ac:picMkLst>
            <pc:docMk/>
            <pc:sldMk cId="3133591959" sldId="305"/>
            <ac:picMk id="17" creationId="{38213A7A-1048-4FA8-AD0A-10BB00DB760E}"/>
          </ac:picMkLst>
        </pc:picChg>
      </pc:sldChg>
      <pc:sldChg chg="modSp mod modNotesTx">
        <pc:chgData name="Julina Macy" userId="3d2f8cda-161d-4201-847b-71fb943e9dc2" providerId="ADAL" clId="{38DEB61B-6BF7-4AE2-9331-E01BB31D0544}" dt="2024-11-08T17:25:40.807" v="250"/>
        <pc:sldMkLst>
          <pc:docMk/>
          <pc:sldMk cId="4000544896" sldId="311"/>
        </pc:sldMkLst>
        <pc:picChg chg="mod">
          <ac:chgData name="Julina Macy" userId="3d2f8cda-161d-4201-847b-71fb943e9dc2" providerId="ADAL" clId="{38DEB61B-6BF7-4AE2-9331-E01BB31D0544}" dt="2024-11-08T17:25:33.492" v="249" actId="688"/>
          <ac:picMkLst>
            <pc:docMk/>
            <pc:sldMk cId="4000544896" sldId="311"/>
            <ac:picMk id="9" creationId="{39983492-8506-4A3E-B59A-5EA439A0763E}"/>
          </ac:picMkLst>
        </pc:picChg>
        <pc:picChg chg="mod">
          <ac:chgData name="Julina Macy" userId="3d2f8cda-161d-4201-847b-71fb943e9dc2" providerId="ADAL" clId="{38DEB61B-6BF7-4AE2-9331-E01BB31D0544}" dt="2024-11-08T17:25:33.492" v="249" actId="688"/>
          <ac:picMkLst>
            <pc:docMk/>
            <pc:sldMk cId="4000544896" sldId="311"/>
            <ac:picMk id="10" creationId="{BF5E00E2-151A-4583-A8EE-607AF4173E11}"/>
          </ac:picMkLst>
        </pc:picChg>
      </pc:sldChg>
      <pc:sldChg chg="addSp delSp modSp mod modAnim">
        <pc:chgData name="Julina Macy" userId="3d2f8cda-161d-4201-847b-71fb943e9dc2" providerId="ADAL" clId="{38DEB61B-6BF7-4AE2-9331-E01BB31D0544}" dt="2024-11-08T17:26:16.975" v="253" actId="14100"/>
        <pc:sldMkLst>
          <pc:docMk/>
          <pc:sldMk cId="2173112429" sldId="314"/>
        </pc:sldMkLst>
        <pc:spChg chg="mod">
          <ac:chgData name="Julina Macy" userId="3d2f8cda-161d-4201-847b-71fb943e9dc2" providerId="ADAL" clId="{38DEB61B-6BF7-4AE2-9331-E01BB31D0544}" dt="2024-11-08T17:26:16.975" v="253" actId="14100"/>
          <ac:spMkLst>
            <pc:docMk/>
            <pc:sldMk cId="2173112429" sldId="314"/>
            <ac:spMk id="14" creationId="{085AF4A3-8F1B-4C32-8D29-A1BD766ED899}"/>
          </ac:spMkLst>
        </pc:spChg>
        <pc:picChg chg="mod">
          <ac:chgData name="Julina Macy" userId="3d2f8cda-161d-4201-847b-71fb943e9dc2" providerId="ADAL" clId="{38DEB61B-6BF7-4AE2-9331-E01BB31D0544}" dt="2024-11-07T16:47:39.923" v="70" actId="1076"/>
          <ac:picMkLst>
            <pc:docMk/>
            <pc:sldMk cId="2173112429" sldId="314"/>
            <ac:picMk id="3" creationId="{0E3F4CD7-C38A-45E1-A0AC-E9DCC73FD540}"/>
          </ac:picMkLst>
        </pc:picChg>
        <pc:picChg chg="mod">
          <ac:chgData name="Julina Macy" userId="3d2f8cda-161d-4201-847b-71fb943e9dc2" providerId="ADAL" clId="{38DEB61B-6BF7-4AE2-9331-E01BB31D0544}" dt="2024-11-07T16:47:37.685" v="69" actId="1076"/>
          <ac:picMkLst>
            <pc:docMk/>
            <pc:sldMk cId="2173112429" sldId="314"/>
            <ac:picMk id="4" creationId="{BF2BB6E1-36A5-4E5E-AE62-B79EF7B6CCEF}"/>
          </ac:picMkLst>
        </pc:picChg>
        <pc:picChg chg="mod">
          <ac:chgData name="Julina Macy" userId="3d2f8cda-161d-4201-847b-71fb943e9dc2" providerId="ADAL" clId="{38DEB61B-6BF7-4AE2-9331-E01BB31D0544}" dt="2024-11-07T16:47:35.970" v="68" actId="1076"/>
          <ac:picMkLst>
            <pc:docMk/>
            <pc:sldMk cId="2173112429" sldId="314"/>
            <ac:picMk id="5" creationId="{C62A4F6E-D935-45A1-9D88-F5EF10F5D3B3}"/>
          </ac:picMkLst>
        </pc:picChg>
        <pc:picChg chg="mod">
          <ac:chgData name="Julina Macy" userId="3d2f8cda-161d-4201-847b-71fb943e9dc2" providerId="ADAL" clId="{38DEB61B-6BF7-4AE2-9331-E01BB31D0544}" dt="2024-11-07T16:49:21.453" v="112" actId="1036"/>
          <ac:picMkLst>
            <pc:docMk/>
            <pc:sldMk cId="2173112429" sldId="314"/>
            <ac:picMk id="6" creationId="{8D0BEBB3-81AD-49B3-93D5-1AEAFD50821B}"/>
          </ac:picMkLst>
        </pc:picChg>
        <pc:picChg chg="mod">
          <ac:chgData name="Julina Macy" userId="3d2f8cda-161d-4201-847b-71fb943e9dc2" providerId="ADAL" clId="{38DEB61B-6BF7-4AE2-9331-E01BB31D0544}" dt="2024-11-07T16:47:34.206" v="67" actId="1076"/>
          <ac:picMkLst>
            <pc:docMk/>
            <pc:sldMk cId="2173112429" sldId="314"/>
            <ac:picMk id="7" creationId="{B3947FED-8AB0-4DA4-AD95-57E67203F720}"/>
          </ac:picMkLst>
        </pc:picChg>
        <pc:picChg chg="mod">
          <ac:chgData name="Julina Macy" userId="3d2f8cda-161d-4201-847b-71fb943e9dc2" providerId="ADAL" clId="{38DEB61B-6BF7-4AE2-9331-E01BB31D0544}" dt="2024-11-07T16:49:21.453" v="112" actId="1036"/>
          <ac:picMkLst>
            <pc:docMk/>
            <pc:sldMk cId="2173112429" sldId="314"/>
            <ac:picMk id="8" creationId="{85BC0B1A-8B83-4D0C-94B2-BE982411302C}"/>
          </ac:picMkLst>
        </pc:picChg>
        <pc:picChg chg="mod">
          <ac:chgData name="Julina Macy" userId="3d2f8cda-161d-4201-847b-71fb943e9dc2" providerId="ADAL" clId="{38DEB61B-6BF7-4AE2-9331-E01BB31D0544}" dt="2024-11-07T16:51:01.894" v="153" actId="1036"/>
          <ac:picMkLst>
            <pc:docMk/>
            <pc:sldMk cId="2173112429" sldId="314"/>
            <ac:picMk id="9" creationId="{39983492-8506-4A3E-B59A-5EA439A0763E}"/>
          </ac:picMkLst>
        </pc:picChg>
        <pc:picChg chg="mod">
          <ac:chgData name="Julina Macy" userId="3d2f8cda-161d-4201-847b-71fb943e9dc2" providerId="ADAL" clId="{38DEB61B-6BF7-4AE2-9331-E01BB31D0544}" dt="2024-11-07T16:51:01.894" v="153" actId="1036"/>
          <ac:picMkLst>
            <pc:docMk/>
            <pc:sldMk cId="2173112429" sldId="314"/>
            <ac:picMk id="10" creationId="{BF5E00E2-151A-4583-A8EE-607AF4173E11}"/>
          </ac:picMkLst>
        </pc:picChg>
        <pc:picChg chg="add del mod">
          <ac:chgData name="Julina Macy" userId="3d2f8cda-161d-4201-847b-71fb943e9dc2" providerId="ADAL" clId="{38DEB61B-6BF7-4AE2-9331-E01BB31D0544}" dt="2024-11-07T16:48:23.839" v="78" actId="478"/>
          <ac:picMkLst>
            <pc:docMk/>
            <pc:sldMk cId="2173112429" sldId="314"/>
            <ac:picMk id="12" creationId="{EF6F714B-6FB7-45EA-AFB0-048B6F5F37C4}"/>
          </ac:picMkLst>
        </pc:picChg>
        <pc:picChg chg="add mod">
          <ac:chgData name="Julina Macy" userId="3d2f8cda-161d-4201-847b-71fb943e9dc2" providerId="ADAL" clId="{38DEB61B-6BF7-4AE2-9331-E01BB31D0544}" dt="2024-11-07T16:51:01.894" v="153" actId="1036"/>
          <ac:picMkLst>
            <pc:docMk/>
            <pc:sldMk cId="2173112429" sldId="314"/>
            <ac:picMk id="13" creationId="{85B0B9A8-AF03-4400-A486-21F52D48762B}"/>
          </ac:picMkLst>
        </pc:picChg>
        <pc:picChg chg="add del mod">
          <ac:chgData name="Julina Macy" userId="3d2f8cda-161d-4201-847b-71fb943e9dc2" providerId="ADAL" clId="{38DEB61B-6BF7-4AE2-9331-E01BB31D0544}" dt="2024-11-07T16:49:58.288" v="133" actId="478"/>
          <ac:picMkLst>
            <pc:docMk/>
            <pc:sldMk cId="2173112429" sldId="314"/>
            <ac:picMk id="15" creationId="{0412EB2B-2131-403B-8BD3-F0A774D716D6}"/>
          </ac:picMkLst>
        </pc:picChg>
        <pc:picChg chg="add mod">
          <ac:chgData name="Julina Macy" userId="3d2f8cda-161d-4201-847b-71fb943e9dc2" providerId="ADAL" clId="{38DEB61B-6BF7-4AE2-9331-E01BB31D0544}" dt="2024-11-07T16:51:01.894" v="153" actId="1036"/>
          <ac:picMkLst>
            <pc:docMk/>
            <pc:sldMk cId="2173112429" sldId="314"/>
            <ac:picMk id="16" creationId="{4C36C0B9-0D64-4141-A623-6FF7685E2DAB}"/>
          </ac:picMkLst>
        </pc:picChg>
      </pc:sldChg>
      <pc:sldChg chg="modSp mod">
        <pc:chgData name="Julina Macy" userId="3d2f8cda-161d-4201-847b-71fb943e9dc2" providerId="ADAL" clId="{38DEB61B-6BF7-4AE2-9331-E01BB31D0544}" dt="2024-11-08T17:28:11.200" v="254" actId="688"/>
        <pc:sldMkLst>
          <pc:docMk/>
          <pc:sldMk cId="4199788496" sldId="316"/>
        </pc:sldMkLst>
        <pc:picChg chg="mod">
          <ac:chgData name="Julina Macy" userId="3d2f8cda-161d-4201-847b-71fb943e9dc2" providerId="ADAL" clId="{38DEB61B-6BF7-4AE2-9331-E01BB31D0544}" dt="2024-11-08T17:28:11.200" v="254" actId="688"/>
          <ac:picMkLst>
            <pc:docMk/>
            <pc:sldMk cId="4199788496" sldId="316"/>
            <ac:picMk id="26" creationId="{6132B697-5B39-44DB-AF73-8E03D1E2B460}"/>
          </ac:picMkLst>
        </pc:picChg>
      </pc:sldChg>
    </pc:docChg>
  </pc:docChgLst>
  <pc:docChgLst>
    <pc:chgData name="Julina Macy" userId="3d2f8cda-161d-4201-847b-71fb943e9dc2" providerId="ADAL" clId="{8DF4AE3E-786A-4A58-B7E8-F9ED0C3D7BD5}"/>
    <pc:docChg chg="undo custSel addSld delSld modSld modMainMaster modSection">
      <pc:chgData name="Julina Macy" userId="3d2f8cda-161d-4201-847b-71fb943e9dc2" providerId="ADAL" clId="{8DF4AE3E-786A-4A58-B7E8-F9ED0C3D7BD5}" dt="2024-06-15T13:09:10.548" v="1790" actId="478"/>
      <pc:docMkLst>
        <pc:docMk/>
      </pc:docMkLst>
      <pc:sldChg chg="addSp delSp modSp mod">
        <pc:chgData name="Julina Macy" userId="3d2f8cda-161d-4201-847b-71fb943e9dc2" providerId="ADAL" clId="{8DF4AE3E-786A-4A58-B7E8-F9ED0C3D7BD5}" dt="2024-06-13T15:15:55.195" v="651" actId="20577"/>
        <pc:sldMkLst>
          <pc:docMk/>
          <pc:sldMk cId="970949507" sldId="256"/>
        </pc:sldMkLst>
        <pc:spChg chg="mod">
          <ac:chgData name="Julina Macy" userId="3d2f8cda-161d-4201-847b-71fb943e9dc2" providerId="ADAL" clId="{8DF4AE3E-786A-4A58-B7E8-F9ED0C3D7BD5}" dt="2024-06-13T15:15:23.258" v="606" actId="1076"/>
          <ac:spMkLst>
            <pc:docMk/>
            <pc:sldMk cId="970949507" sldId="256"/>
            <ac:spMk id="6" creationId="{82FC8BC4-93DC-4827-954F-C2FF0DEE4E9E}"/>
          </ac:spMkLst>
        </pc:spChg>
        <pc:spChg chg="mod">
          <ac:chgData name="Julina Macy" userId="3d2f8cda-161d-4201-847b-71fb943e9dc2" providerId="ADAL" clId="{8DF4AE3E-786A-4A58-B7E8-F9ED0C3D7BD5}" dt="2024-06-13T15:15:55.195" v="651" actId="20577"/>
          <ac:spMkLst>
            <pc:docMk/>
            <pc:sldMk cId="970949507" sldId="256"/>
            <ac:spMk id="7" creationId="{7DEDC349-D268-44C2-9692-A3DC791BDB4A}"/>
          </ac:spMkLst>
        </pc:spChg>
        <pc:picChg chg="add del mod modCrop">
          <ac:chgData name="Julina Macy" userId="3d2f8cda-161d-4201-847b-71fb943e9dc2" providerId="ADAL" clId="{8DF4AE3E-786A-4A58-B7E8-F9ED0C3D7BD5}" dt="2024-06-13T15:02:45.865" v="150" actId="21"/>
          <ac:picMkLst>
            <pc:docMk/>
            <pc:sldMk cId="970949507" sldId="256"/>
            <ac:picMk id="3" creationId="{C4FDEC44-D55C-4A50-AEBB-91BCEA563953}"/>
          </ac:picMkLst>
        </pc:picChg>
      </pc:sldChg>
      <pc:sldChg chg="del">
        <pc:chgData name="Julina Macy" userId="3d2f8cda-161d-4201-847b-71fb943e9dc2" providerId="ADAL" clId="{8DF4AE3E-786A-4A58-B7E8-F9ED0C3D7BD5}" dt="2024-06-13T15:10:37.679" v="367" actId="47"/>
        <pc:sldMkLst>
          <pc:docMk/>
          <pc:sldMk cId="3129009628" sldId="257"/>
        </pc:sldMkLst>
      </pc:sldChg>
      <pc:sldChg chg="modSp mod">
        <pc:chgData name="Julina Macy" userId="3d2f8cda-161d-4201-847b-71fb943e9dc2" providerId="ADAL" clId="{8DF4AE3E-786A-4A58-B7E8-F9ED0C3D7BD5}" dt="2024-06-13T15:14:30.321" v="524" actId="1037"/>
        <pc:sldMkLst>
          <pc:docMk/>
          <pc:sldMk cId="1019029100" sldId="258"/>
        </pc:sldMkLst>
        <pc:spChg chg="mod">
          <ac:chgData name="Julina Macy" userId="3d2f8cda-161d-4201-847b-71fb943e9dc2" providerId="ADAL" clId="{8DF4AE3E-786A-4A58-B7E8-F9ED0C3D7BD5}" dt="2024-06-13T15:14:30.321" v="524" actId="1037"/>
          <ac:spMkLst>
            <pc:docMk/>
            <pc:sldMk cId="1019029100" sldId="258"/>
            <ac:spMk id="3" creationId="{E324FDE2-E8EE-48F8-90D1-5AF3E534F20D}"/>
          </ac:spMkLst>
        </pc:spChg>
      </pc:sldChg>
      <pc:sldChg chg="addSp delSp modSp mod">
        <pc:chgData name="Julina Macy" userId="3d2f8cda-161d-4201-847b-71fb943e9dc2" providerId="ADAL" clId="{8DF4AE3E-786A-4A58-B7E8-F9ED0C3D7BD5}" dt="2024-06-13T15:06:37.968" v="310"/>
        <pc:sldMkLst>
          <pc:docMk/>
          <pc:sldMk cId="3911632104" sldId="259"/>
        </pc:sldMkLst>
        <pc:spChg chg="mod">
          <ac:chgData name="Julina Macy" userId="3d2f8cda-161d-4201-847b-71fb943e9dc2" providerId="ADAL" clId="{8DF4AE3E-786A-4A58-B7E8-F9ED0C3D7BD5}" dt="2024-06-13T15:05:26.094" v="243" actId="14100"/>
          <ac:spMkLst>
            <pc:docMk/>
            <pc:sldMk cId="3911632104" sldId="259"/>
            <ac:spMk id="3" creationId="{7A4CAD34-953E-4F18-A5DB-19D18CE6678B}"/>
          </ac:spMkLst>
        </pc:spChg>
        <pc:spChg chg="mod">
          <ac:chgData name="Julina Macy" userId="3d2f8cda-161d-4201-847b-71fb943e9dc2" providerId="ADAL" clId="{8DF4AE3E-786A-4A58-B7E8-F9ED0C3D7BD5}" dt="2024-06-13T15:05:14.980" v="239" actId="14100"/>
          <ac:spMkLst>
            <pc:docMk/>
            <pc:sldMk cId="3911632104" sldId="259"/>
            <ac:spMk id="4" creationId="{5218EC85-37E8-4C1A-B8A1-AE5C357957EF}"/>
          </ac:spMkLst>
        </pc:spChg>
        <pc:spChg chg="add del mod">
          <ac:chgData name="Julina Macy" userId="3d2f8cda-161d-4201-847b-71fb943e9dc2" providerId="ADAL" clId="{8DF4AE3E-786A-4A58-B7E8-F9ED0C3D7BD5}" dt="2024-06-13T15:06:37.194" v="309" actId="478"/>
          <ac:spMkLst>
            <pc:docMk/>
            <pc:sldMk cId="3911632104" sldId="259"/>
            <ac:spMk id="5" creationId="{5576F98A-96B1-455C-A25F-763C44BAEE54}"/>
          </ac:spMkLst>
        </pc:spChg>
        <pc:spChg chg="add mod">
          <ac:chgData name="Julina Macy" userId="3d2f8cda-161d-4201-847b-71fb943e9dc2" providerId="ADAL" clId="{8DF4AE3E-786A-4A58-B7E8-F9ED0C3D7BD5}" dt="2024-06-13T15:06:37.968" v="310"/>
          <ac:spMkLst>
            <pc:docMk/>
            <pc:sldMk cId="3911632104" sldId="259"/>
            <ac:spMk id="10" creationId="{F823328F-3174-48BB-98F5-0DC7707EEE04}"/>
          </ac:spMkLst>
        </pc:spChg>
        <pc:picChg chg="add del mod">
          <ac:chgData name="Julina Macy" userId="3d2f8cda-161d-4201-847b-71fb943e9dc2" providerId="ADAL" clId="{8DF4AE3E-786A-4A58-B7E8-F9ED0C3D7BD5}" dt="2024-06-13T15:06:33.748" v="304" actId="478"/>
          <ac:picMkLst>
            <pc:docMk/>
            <pc:sldMk cId="3911632104" sldId="259"/>
            <ac:picMk id="6" creationId="{657E41C7-3E5F-4F91-A638-417721225213}"/>
          </ac:picMkLst>
        </pc:picChg>
        <pc:picChg chg="add del mod">
          <ac:chgData name="Julina Macy" userId="3d2f8cda-161d-4201-847b-71fb943e9dc2" providerId="ADAL" clId="{8DF4AE3E-786A-4A58-B7E8-F9ED0C3D7BD5}" dt="2024-06-13T15:06:34.354" v="305" actId="478"/>
          <ac:picMkLst>
            <pc:docMk/>
            <pc:sldMk cId="3911632104" sldId="259"/>
            <ac:picMk id="7" creationId="{A0909C84-D3A8-41CE-AD27-4B3F934C0583}"/>
          </ac:picMkLst>
        </pc:picChg>
        <pc:picChg chg="add del mod">
          <ac:chgData name="Julina Macy" userId="3d2f8cda-161d-4201-847b-71fb943e9dc2" providerId="ADAL" clId="{8DF4AE3E-786A-4A58-B7E8-F9ED0C3D7BD5}" dt="2024-06-13T15:06:34.842" v="306" actId="478"/>
          <ac:picMkLst>
            <pc:docMk/>
            <pc:sldMk cId="3911632104" sldId="259"/>
            <ac:picMk id="8" creationId="{553FF95C-79EC-439E-A8B1-AB413F2531C6}"/>
          </ac:picMkLst>
        </pc:picChg>
        <pc:picChg chg="add del mod">
          <ac:chgData name="Julina Macy" userId="3d2f8cda-161d-4201-847b-71fb943e9dc2" providerId="ADAL" clId="{8DF4AE3E-786A-4A58-B7E8-F9ED0C3D7BD5}" dt="2024-06-13T15:06:35.250" v="307" actId="478"/>
          <ac:picMkLst>
            <pc:docMk/>
            <pc:sldMk cId="3911632104" sldId="259"/>
            <ac:picMk id="9" creationId="{BD2C71F5-B8A0-429B-A2D7-476F5C5DEF18}"/>
          </ac:picMkLst>
        </pc:picChg>
        <pc:picChg chg="add mod">
          <ac:chgData name="Julina Macy" userId="3d2f8cda-161d-4201-847b-71fb943e9dc2" providerId="ADAL" clId="{8DF4AE3E-786A-4A58-B7E8-F9ED0C3D7BD5}" dt="2024-06-13T15:06:37.968" v="310"/>
          <ac:picMkLst>
            <pc:docMk/>
            <pc:sldMk cId="3911632104" sldId="259"/>
            <ac:picMk id="11" creationId="{E3EB8749-6B86-4CEF-B440-E14989819CF0}"/>
          </ac:picMkLst>
        </pc:picChg>
        <pc:picChg chg="add mod">
          <ac:chgData name="Julina Macy" userId="3d2f8cda-161d-4201-847b-71fb943e9dc2" providerId="ADAL" clId="{8DF4AE3E-786A-4A58-B7E8-F9ED0C3D7BD5}" dt="2024-06-13T15:06:37.968" v="310"/>
          <ac:picMkLst>
            <pc:docMk/>
            <pc:sldMk cId="3911632104" sldId="259"/>
            <ac:picMk id="12" creationId="{06539E83-F168-4AE6-8DD5-277992059704}"/>
          </ac:picMkLst>
        </pc:picChg>
        <pc:picChg chg="add mod">
          <ac:chgData name="Julina Macy" userId="3d2f8cda-161d-4201-847b-71fb943e9dc2" providerId="ADAL" clId="{8DF4AE3E-786A-4A58-B7E8-F9ED0C3D7BD5}" dt="2024-06-13T15:06:37.968" v="310"/>
          <ac:picMkLst>
            <pc:docMk/>
            <pc:sldMk cId="3911632104" sldId="259"/>
            <ac:picMk id="13" creationId="{31A1B03B-0951-476F-89AD-47AFC92AC1B9}"/>
          </ac:picMkLst>
        </pc:picChg>
        <pc:picChg chg="add mod">
          <ac:chgData name="Julina Macy" userId="3d2f8cda-161d-4201-847b-71fb943e9dc2" providerId="ADAL" clId="{8DF4AE3E-786A-4A58-B7E8-F9ED0C3D7BD5}" dt="2024-06-13T15:06:37.968" v="310"/>
          <ac:picMkLst>
            <pc:docMk/>
            <pc:sldMk cId="3911632104" sldId="259"/>
            <ac:picMk id="14" creationId="{32DFECE3-2F8E-45AF-AA12-823159127AF1}"/>
          </ac:picMkLst>
        </pc:picChg>
      </pc:sldChg>
      <pc:sldChg chg="addSp modSp mod">
        <pc:chgData name="Julina Macy" userId="3d2f8cda-161d-4201-847b-71fb943e9dc2" providerId="ADAL" clId="{8DF4AE3E-786A-4A58-B7E8-F9ED0C3D7BD5}" dt="2024-06-13T15:04:52.289" v="204" actId="1076"/>
        <pc:sldMkLst>
          <pc:docMk/>
          <pc:sldMk cId="3628780435" sldId="260"/>
        </pc:sldMkLst>
        <pc:spChg chg="mod">
          <ac:chgData name="Julina Macy" userId="3d2f8cda-161d-4201-847b-71fb943e9dc2" providerId="ADAL" clId="{8DF4AE3E-786A-4A58-B7E8-F9ED0C3D7BD5}" dt="2024-06-13T15:04:29.876" v="199" actId="20577"/>
          <ac:spMkLst>
            <pc:docMk/>
            <pc:sldMk cId="3628780435" sldId="260"/>
            <ac:spMk id="2" creationId="{8FCADAF5-277D-40BD-898C-66E47B421259}"/>
          </ac:spMkLst>
        </pc:spChg>
        <pc:spChg chg="mod">
          <ac:chgData name="Julina Macy" userId="3d2f8cda-161d-4201-847b-71fb943e9dc2" providerId="ADAL" clId="{8DF4AE3E-786A-4A58-B7E8-F9ED0C3D7BD5}" dt="2024-06-13T15:04:21.052" v="197" actId="20577"/>
          <ac:spMkLst>
            <pc:docMk/>
            <pc:sldMk cId="3628780435" sldId="260"/>
            <ac:spMk id="3" creationId="{956AACCC-D0DC-42A9-97BE-3C640B01DD34}"/>
          </ac:spMkLst>
        </pc:spChg>
        <pc:picChg chg="add mod">
          <ac:chgData name="Julina Macy" userId="3d2f8cda-161d-4201-847b-71fb943e9dc2" providerId="ADAL" clId="{8DF4AE3E-786A-4A58-B7E8-F9ED0C3D7BD5}" dt="2024-06-13T15:04:43.692" v="201" actId="1076"/>
          <ac:picMkLst>
            <pc:docMk/>
            <pc:sldMk cId="3628780435" sldId="260"/>
            <ac:picMk id="4" creationId="{0558A256-8C82-43F5-8824-14F3D92C8B6C}"/>
          </ac:picMkLst>
        </pc:picChg>
        <pc:picChg chg="add mod">
          <ac:chgData name="Julina Macy" userId="3d2f8cda-161d-4201-847b-71fb943e9dc2" providerId="ADAL" clId="{8DF4AE3E-786A-4A58-B7E8-F9ED0C3D7BD5}" dt="2024-06-13T15:04:52.289" v="204" actId="1076"/>
          <ac:picMkLst>
            <pc:docMk/>
            <pc:sldMk cId="3628780435" sldId="260"/>
            <ac:picMk id="5" creationId="{3BF5ACE7-828F-42F7-A0CD-D73D524B4471}"/>
          </ac:picMkLst>
        </pc:picChg>
        <pc:picChg chg="add mod">
          <ac:chgData name="Julina Macy" userId="3d2f8cda-161d-4201-847b-71fb943e9dc2" providerId="ADAL" clId="{8DF4AE3E-786A-4A58-B7E8-F9ED0C3D7BD5}" dt="2024-06-13T15:04:52.289" v="204" actId="1076"/>
          <ac:picMkLst>
            <pc:docMk/>
            <pc:sldMk cId="3628780435" sldId="260"/>
            <ac:picMk id="6" creationId="{433F302B-EE38-4D5C-93EB-20920297CB07}"/>
          </ac:picMkLst>
        </pc:picChg>
      </pc:sldChg>
      <pc:sldChg chg="addSp delSp modSp add mod">
        <pc:chgData name="Julina Macy" userId="3d2f8cda-161d-4201-847b-71fb943e9dc2" providerId="ADAL" clId="{8DF4AE3E-786A-4A58-B7E8-F9ED0C3D7BD5}" dt="2024-06-13T15:06:51.570" v="311" actId="948"/>
        <pc:sldMkLst>
          <pc:docMk/>
          <pc:sldMk cId="4139255434" sldId="261"/>
        </pc:sldMkLst>
        <pc:spChg chg="del mod">
          <ac:chgData name="Julina Macy" userId="3d2f8cda-161d-4201-847b-71fb943e9dc2" providerId="ADAL" clId="{8DF4AE3E-786A-4A58-B7E8-F9ED0C3D7BD5}" dt="2024-06-13T15:06:04.176" v="259"/>
          <ac:spMkLst>
            <pc:docMk/>
            <pc:sldMk cId="4139255434" sldId="261"/>
            <ac:spMk id="3" creationId="{7A4CAD34-953E-4F18-A5DB-19D18CE6678B}"/>
          </ac:spMkLst>
        </pc:spChg>
        <pc:spChg chg="mod">
          <ac:chgData name="Julina Macy" userId="3d2f8cda-161d-4201-847b-71fb943e9dc2" providerId="ADAL" clId="{8DF4AE3E-786A-4A58-B7E8-F9ED0C3D7BD5}" dt="2024-06-13T15:05:56.778" v="257" actId="20577"/>
          <ac:spMkLst>
            <pc:docMk/>
            <pc:sldMk cId="4139255434" sldId="261"/>
            <ac:spMk id="4" creationId="{5218EC85-37E8-4C1A-B8A1-AE5C357957EF}"/>
          </ac:spMkLst>
        </pc:spChg>
        <pc:spChg chg="add del mod">
          <ac:chgData name="Julina Macy" userId="3d2f8cda-161d-4201-847b-71fb943e9dc2" providerId="ADAL" clId="{8DF4AE3E-786A-4A58-B7E8-F9ED0C3D7BD5}" dt="2024-06-13T15:05:51.443" v="247" actId="478"/>
          <ac:spMkLst>
            <pc:docMk/>
            <pc:sldMk cId="4139255434" sldId="261"/>
            <ac:spMk id="5" creationId="{A8AB5FA0-BA94-49C6-8FA1-A6F9C6DC1138}"/>
          </ac:spMkLst>
        </pc:spChg>
        <pc:spChg chg="add mod">
          <ac:chgData name="Julina Macy" userId="3d2f8cda-161d-4201-847b-71fb943e9dc2" providerId="ADAL" clId="{8DF4AE3E-786A-4A58-B7E8-F9ED0C3D7BD5}" dt="2024-06-13T15:06:51.570" v="311" actId="948"/>
          <ac:spMkLst>
            <pc:docMk/>
            <pc:sldMk cId="4139255434" sldId="261"/>
            <ac:spMk id="10" creationId="{9E34EC28-6FD4-4387-95D0-4ACC21C110B6}"/>
          </ac:spMkLst>
        </pc:spChg>
        <pc:spChg chg="add mod">
          <ac:chgData name="Julina Macy" userId="3d2f8cda-161d-4201-847b-71fb943e9dc2" providerId="ADAL" clId="{8DF4AE3E-786A-4A58-B7E8-F9ED0C3D7BD5}" dt="2024-06-13T15:06:30.539" v="303" actId="1036"/>
          <ac:spMkLst>
            <pc:docMk/>
            <pc:sldMk cId="4139255434" sldId="261"/>
            <ac:spMk id="11" creationId="{4F41BDBE-C090-4BD9-BD03-90F6AAD0CD21}"/>
          </ac:spMkLst>
        </pc:spChg>
        <pc:picChg chg="add del mod">
          <ac:chgData name="Julina Macy" userId="3d2f8cda-161d-4201-847b-71fb943e9dc2" providerId="ADAL" clId="{8DF4AE3E-786A-4A58-B7E8-F9ED0C3D7BD5}" dt="2024-06-13T15:05:51.443" v="247" actId="478"/>
          <ac:picMkLst>
            <pc:docMk/>
            <pc:sldMk cId="4139255434" sldId="261"/>
            <ac:picMk id="6" creationId="{80DF5994-F847-4980-B892-52CFBC33D451}"/>
          </ac:picMkLst>
        </pc:picChg>
        <pc:picChg chg="add del mod">
          <ac:chgData name="Julina Macy" userId="3d2f8cda-161d-4201-847b-71fb943e9dc2" providerId="ADAL" clId="{8DF4AE3E-786A-4A58-B7E8-F9ED0C3D7BD5}" dt="2024-06-13T15:05:51.443" v="247" actId="478"/>
          <ac:picMkLst>
            <pc:docMk/>
            <pc:sldMk cId="4139255434" sldId="261"/>
            <ac:picMk id="7" creationId="{BE37A0CE-C5CA-4DF7-AA48-AE5524907A4C}"/>
          </ac:picMkLst>
        </pc:picChg>
        <pc:picChg chg="add del mod">
          <ac:chgData name="Julina Macy" userId="3d2f8cda-161d-4201-847b-71fb943e9dc2" providerId="ADAL" clId="{8DF4AE3E-786A-4A58-B7E8-F9ED0C3D7BD5}" dt="2024-06-13T15:05:51.443" v="247" actId="478"/>
          <ac:picMkLst>
            <pc:docMk/>
            <pc:sldMk cId="4139255434" sldId="261"/>
            <ac:picMk id="8" creationId="{9FC558BA-C50F-4A5A-AAD8-A99733EFE628}"/>
          </ac:picMkLst>
        </pc:picChg>
        <pc:picChg chg="add del mod">
          <ac:chgData name="Julina Macy" userId="3d2f8cda-161d-4201-847b-71fb943e9dc2" providerId="ADAL" clId="{8DF4AE3E-786A-4A58-B7E8-F9ED0C3D7BD5}" dt="2024-06-13T15:05:51.443" v="247" actId="478"/>
          <ac:picMkLst>
            <pc:docMk/>
            <pc:sldMk cId="4139255434" sldId="261"/>
            <ac:picMk id="9" creationId="{BC633822-109D-49C4-8835-C674E5F20295}"/>
          </ac:picMkLst>
        </pc:picChg>
        <pc:picChg chg="add mod">
          <ac:chgData name="Julina Macy" userId="3d2f8cda-161d-4201-847b-71fb943e9dc2" providerId="ADAL" clId="{8DF4AE3E-786A-4A58-B7E8-F9ED0C3D7BD5}" dt="2024-06-13T15:06:30.539" v="303" actId="1036"/>
          <ac:picMkLst>
            <pc:docMk/>
            <pc:sldMk cId="4139255434" sldId="261"/>
            <ac:picMk id="12" creationId="{A709E10A-56F5-4327-8D68-AD4115F82149}"/>
          </ac:picMkLst>
        </pc:picChg>
        <pc:picChg chg="add mod">
          <ac:chgData name="Julina Macy" userId="3d2f8cda-161d-4201-847b-71fb943e9dc2" providerId="ADAL" clId="{8DF4AE3E-786A-4A58-B7E8-F9ED0C3D7BD5}" dt="2024-06-13T15:06:30.539" v="303" actId="1036"/>
          <ac:picMkLst>
            <pc:docMk/>
            <pc:sldMk cId="4139255434" sldId="261"/>
            <ac:picMk id="13" creationId="{D240E500-C349-4EA3-BB63-2486F7F4C308}"/>
          </ac:picMkLst>
        </pc:picChg>
        <pc:picChg chg="add mod">
          <ac:chgData name="Julina Macy" userId="3d2f8cda-161d-4201-847b-71fb943e9dc2" providerId="ADAL" clId="{8DF4AE3E-786A-4A58-B7E8-F9ED0C3D7BD5}" dt="2024-06-13T15:06:30.539" v="303" actId="1036"/>
          <ac:picMkLst>
            <pc:docMk/>
            <pc:sldMk cId="4139255434" sldId="261"/>
            <ac:picMk id="14" creationId="{8C931DA5-DE79-4C93-9C78-94B39566C5E0}"/>
          </ac:picMkLst>
        </pc:picChg>
        <pc:picChg chg="add mod">
          <ac:chgData name="Julina Macy" userId="3d2f8cda-161d-4201-847b-71fb943e9dc2" providerId="ADAL" clId="{8DF4AE3E-786A-4A58-B7E8-F9ED0C3D7BD5}" dt="2024-06-13T15:06:30.539" v="303" actId="1036"/>
          <ac:picMkLst>
            <pc:docMk/>
            <pc:sldMk cId="4139255434" sldId="261"/>
            <ac:picMk id="15" creationId="{50398B6E-6D9A-4CD4-A9AE-7BF80DC645D7}"/>
          </ac:picMkLst>
        </pc:picChg>
      </pc:sldChg>
      <pc:sldChg chg="addSp delSp modSp add mod">
        <pc:chgData name="Julina Macy" userId="3d2f8cda-161d-4201-847b-71fb943e9dc2" providerId="ADAL" clId="{8DF4AE3E-786A-4A58-B7E8-F9ED0C3D7BD5}" dt="2024-06-13T15:08:10.911" v="343" actId="1076"/>
        <pc:sldMkLst>
          <pc:docMk/>
          <pc:sldMk cId="1314664570" sldId="262"/>
        </pc:sldMkLst>
        <pc:spChg chg="del">
          <ac:chgData name="Julina Macy" userId="3d2f8cda-161d-4201-847b-71fb943e9dc2" providerId="ADAL" clId="{8DF4AE3E-786A-4A58-B7E8-F9ED0C3D7BD5}" dt="2024-06-13T15:07:41.036" v="340" actId="478"/>
          <ac:spMkLst>
            <pc:docMk/>
            <pc:sldMk cId="1314664570" sldId="262"/>
            <ac:spMk id="2" creationId="{8FCADAF5-277D-40BD-898C-66E47B421259}"/>
          </ac:spMkLst>
        </pc:spChg>
        <pc:spChg chg="mod">
          <ac:chgData name="Julina Macy" userId="3d2f8cda-161d-4201-847b-71fb943e9dc2" providerId="ADAL" clId="{8DF4AE3E-786A-4A58-B7E8-F9ED0C3D7BD5}" dt="2024-06-13T15:07:32.515" v="336" actId="20577"/>
          <ac:spMkLst>
            <pc:docMk/>
            <pc:sldMk cId="1314664570" sldId="262"/>
            <ac:spMk id="3" creationId="{956AACCC-D0DC-42A9-97BE-3C640B01DD34}"/>
          </ac:spMkLst>
        </pc:spChg>
        <pc:spChg chg="add del mod">
          <ac:chgData name="Julina Macy" userId="3d2f8cda-161d-4201-847b-71fb943e9dc2" providerId="ADAL" clId="{8DF4AE3E-786A-4A58-B7E8-F9ED0C3D7BD5}" dt="2024-06-13T15:08:05.474" v="341" actId="478"/>
          <ac:spMkLst>
            <pc:docMk/>
            <pc:sldMk cId="1314664570" sldId="262"/>
            <ac:spMk id="8" creationId="{0984A006-52F4-4B59-B1CB-8DF358EB3C94}"/>
          </ac:spMkLst>
        </pc:spChg>
        <pc:spChg chg="add mod">
          <ac:chgData name="Julina Macy" userId="3d2f8cda-161d-4201-847b-71fb943e9dc2" providerId="ADAL" clId="{8DF4AE3E-786A-4A58-B7E8-F9ED0C3D7BD5}" dt="2024-06-13T15:08:05.951" v="342"/>
          <ac:spMkLst>
            <pc:docMk/>
            <pc:sldMk cId="1314664570" sldId="262"/>
            <ac:spMk id="15" creationId="{13E9C687-8721-43F5-91C7-DC5A9585003C}"/>
          </ac:spMkLst>
        </pc:spChg>
        <pc:spChg chg="add mod">
          <ac:chgData name="Julina Macy" userId="3d2f8cda-161d-4201-847b-71fb943e9dc2" providerId="ADAL" clId="{8DF4AE3E-786A-4A58-B7E8-F9ED0C3D7BD5}" dt="2024-06-13T15:08:05.951" v="342"/>
          <ac:spMkLst>
            <pc:docMk/>
            <pc:sldMk cId="1314664570" sldId="262"/>
            <ac:spMk id="16" creationId="{C2B428E3-B8DC-47A5-8A61-A7842AD799A5}"/>
          </ac:spMkLst>
        </pc:spChg>
        <pc:spChg chg="add mod">
          <ac:chgData name="Julina Macy" userId="3d2f8cda-161d-4201-847b-71fb943e9dc2" providerId="ADAL" clId="{8DF4AE3E-786A-4A58-B7E8-F9ED0C3D7BD5}" dt="2024-06-13T15:08:05.951" v="342"/>
          <ac:spMkLst>
            <pc:docMk/>
            <pc:sldMk cId="1314664570" sldId="262"/>
            <ac:spMk id="17" creationId="{57359AB9-0E59-46A5-AE24-10032A764391}"/>
          </ac:spMkLst>
        </pc:spChg>
        <pc:spChg chg="add mod">
          <ac:chgData name="Julina Macy" userId="3d2f8cda-161d-4201-847b-71fb943e9dc2" providerId="ADAL" clId="{8DF4AE3E-786A-4A58-B7E8-F9ED0C3D7BD5}" dt="2024-06-13T15:08:05.951" v="342"/>
          <ac:spMkLst>
            <pc:docMk/>
            <pc:sldMk cId="1314664570" sldId="262"/>
            <ac:spMk id="18" creationId="{2514FDEE-8593-451C-94A6-41B2B497FF9A}"/>
          </ac:spMkLst>
        </pc:spChg>
        <pc:spChg chg="add mod">
          <ac:chgData name="Julina Macy" userId="3d2f8cda-161d-4201-847b-71fb943e9dc2" providerId="ADAL" clId="{8DF4AE3E-786A-4A58-B7E8-F9ED0C3D7BD5}" dt="2024-06-13T15:08:05.951" v="342"/>
          <ac:spMkLst>
            <pc:docMk/>
            <pc:sldMk cId="1314664570" sldId="262"/>
            <ac:spMk id="19" creationId="{AC3613C8-FBE4-4A0A-A7C5-53E20B112F78}"/>
          </ac:spMkLst>
        </pc:spChg>
        <pc:spChg chg="add mod">
          <ac:chgData name="Julina Macy" userId="3d2f8cda-161d-4201-847b-71fb943e9dc2" providerId="ADAL" clId="{8DF4AE3E-786A-4A58-B7E8-F9ED0C3D7BD5}" dt="2024-06-13T15:08:05.951" v="342"/>
          <ac:spMkLst>
            <pc:docMk/>
            <pc:sldMk cId="1314664570" sldId="262"/>
            <ac:spMk id="20" creationId="{B97D9218-7F62-4FAA-9B14-BD2D40255DB8}"/>
          </ac:spMkLst>
        </pc:spChg>
        <pc:spChg chg="add mod">
          <ac:chgData name="Julina Macy" userId="3d2f8cda-161d-4201-847b-71fb943e9dc2" providerId="ADAL" clId="{8DF4AE3E-786A-4A58-B7E8-F9ED0C3D7BD5}" dt="2024-06-13T15:08:05.951" v="342"/>
          <ac:spMkLst>
            <pc:docMk/>
            <pc:sldMk cId="1314664570" sldId="262"/>
            <ac:spMk id="21" creationId="{C516FED4-AB7E-47D8-B76C-C945CE935ABE}"/>
          </ac:spMkLst>
        </pc:spChg>
        <pc:spChg chg="add mod">
          <ac:chgData name="Julina Macy" userId="3d2f8cda-161d-4201-847b-71fb943e9dc2" providerId="ADAL" clId="{8DF4AE3E-786A-4A58-B7E8-F9ED0C3D7BD5}" dt="2024-06-13T15:08:05.951" v="342"/>
          <ac:spMkLst>
            <pc:docMk/>
            <pc:sldMk cId="1314664570" sldId="262"/>
            <ac:spMk id="22" creationId="{F73809B2-5802-41F2-9D2B-5D0E8BE15CB8}"/>
          </ac:spMkLst>
        </pc:spChg>
        <pc:spChg chg="add mod">
          <ac:chgData name="Julina Macy" userId="3d2f8cda-161d-4201-847b-71fb943e9dc2" providerId="ADAL" clId="{8DF4AE3E-786A-4A58-B7E8-F9ED0C3D7BD5}" dt="2024-06-13T15:08:05.951" v="342"/>
          <ac:spMkLst>
            <pc:docMk/>
            <pc:sldMk cId="1314664570" sldId="262"/>
            <ac:spMk id="23" creationId="{7794D896-82DD-4568-A6FE-4663A0288788}"/>
          </ac:spMkLst>
        </pc:spChg>
        <pc:spChg chg="add mod">
          <ac:chgData name="Julina Macy" userId="3d2f8cda-161d-4201-847b-71fb943e9dc2" providerId="ADAL" clId="{8DF4AE3E-786A-4A58-B7E8-F9ED0C3D7BD5}" dt="2024-06-13T15:08:05.951" v="342"/>
          <ac:spMkLst>
            <pc:docMk/>
            <pc:sldMk cId="1314664570" sldId="262"/>
            <ac:spMk id="24" creationId="{8BF96423-2452-458D-BDDC-514ECCAB8E1E}"/>
          </ac:spMkLst>
        </pc:spChg>
        <pc:spChg chg="add mod">
          <ac:chgData name="Julina Macy" userId="3d2f8cda-161d-4201-847b-71fb943e9dc2" providerId="ADAL" clId="{8DF4AE3E-786A-4A58-B7E8-F9ED0C3D7BD5}" dt="2024-06-13T15:08:10.911" v="343" actId="1076"/>
          <ac:spMkLst>
            <pc:docMk/>
            <pc:sldMk cId="1314664570" sldId="262"/>
            <ac:spMk id="25" creationId="{E1E1135C-EDAC-4081-80B2-0DFFB40D99CB}"/>
          </ac:spMkLst>
        </pc:spChg>
        <pc:picChg chg="del">
          <ac:chgData name="Julina Macy" userId="3d2f8cda-161d-4201-847b-71fb943e9dc2" providerId="ADAL" clId="{8DF4AE3E-786A-4A58-B7E8-F9ED0C3D7BD5}" dt="2024-06-13T15:07:37.705" v="337" actId="478"/>
          <ac:picMkLst>
            <pc:docMk/>
            <pc:sldMk cId="1314664570" sldId="262"/>
            <ac:picMk id="4" creationId="{0558A256-8C82-43F5-8824-14F3D92C8B6C}"/>
          </ac:picMkLst>
        </pc:picChg>
        <pc:picChg chg="del">
          <ac:chgData name="Julina Macy" userId="3d2f8cda-161d-4201-847b-71fb943e9dc2" providerId="ADAL" clId="{8DF4AE3E-786A-4A58-B7E8-F9ED0C3D7BD5}" dt="2024-06-13T15:07:38.329" v="338" actId="478"/>
          <ac:picMkLst>
            <pc:docMk/>
            <pc:sldMk cId="1314664570" sldId="262"/>
            <ac:picMk id="5" creationId="{3BF5ACE7-828F-42F7-A0CD-D73D524B4471}"/>
          </ac:picMkLst>
        </pc:picChg>
        <pc:picChg chg="del">
          <ac:chgData name="Julina Macy" userId="3d2f8cda-161d-4201-847b-71fb943e9dc2" providerId="ADAL" clId="{8DF4AE3E-786A-4A58-B7E8-F9ED0C3D7BD5}" dt="2024-06-13T15:07:38.666" v="339" actId="478"/>
          <ac:picMkLst>
            <pc:docMk/>
            <pc:sldMk cId="1314664570" sldId="262"/>
            <ac:picMk id="6" creationId="{433F302B-EE38-4D5C-93EB-20920297CB07}"/>
          </ac:picMkLst>
        </pc:picChg>
        <pc:picChg chg="add mod">
          <ac:chgData name="Julina Macy" userId="3d2f8cda-161d-4201-847b-71fb943e9dc2" providerId="ADAL" clId="{8DF4AE3E-786A-4A58-B7E8-F9ED0C3D7BD5}" dt="2024-06-13T15:08:05.951" v="342"/>
          <ac:picMkLst>
            <pc:docMk/>
            <pc:sldMk cId="1314664570" sldId="262"/>
            <ac:picMk id="9" creationId="{7D17278F-3576-4DB1-8E3E-2CBC51704DD4}"/>
          </ac:picMkLst>
        </pc:picChg>
        <pc:cxnChg chg="add mod">
          <ac:chgData name="Julina Macy" userId="3d2f8cda-161d-4201-847b-71fb943e9dc2" providerId="ADAL" clId="{8DF4AE3E-786A-4A58-B7E8-F9ED0C3D7BD5}" dt="2024-06-13T15:08:05.951" v="342"/>
          <ac:cxnSpMkLst>
            <pc:docMk/>
            <pc:sldMk cId="1314664570" sldId="262"/>
            <ac:cxnSpMk id="10" creationId="{AFEAE830-D102-42B3-87CD-00E240100F20}"/>
          </ac:cxnSpMkLst>
        </pc:cxnChg>
        <pc:cxnChg chg="add mod">
          <ac:chgData name="Julina Macy" userId="3d2f8cda-161d-4201-847b-71fb943e9dc2" providerId="ADAL" clId="{8DF4AE3E-786A-4A58-B7E8-F9ED0C3D7BD5}" dt="2024-06-13T15:08:05.951" v="342"/>
          <ac:cxnSpMkLst>
            <pc:docMk/>
            <pc:sldMk cId="1314664570" sldId="262"/>
            <ac:cxnSpMk id="11" creationId="{1BCE563D-DBBB-47E0-9FFB-30CB08B27F74}"/>
          </ac:cxnSpMkLst>
        </pc:cxnChg>
        <pc:cxnChg chg="add mod">
          <ac:chgData name="Julina Macy" userId="3d2f8cda-161d-4201-847b-71fb943e9dc2" providerId="ADAL" clId="{8DF4AE3E-786A-4A58-B7E8-F9ED0C3D7BD5}" dt="2024-06-13T15:08:05.951" v="342"/>
          <ac:cxnSpMkLst>
            <pc:docMk/>
            <pc:sldMk cId="1314664570" sldId="262"/>
            <ac:cxnSpMk id="12" creationId="{F5C623C7-45E1-4F3C-ACDD-B2E1D7DA4C99}"/>
          </ac:cxnSpMkLst>
        </pc:cxnChg>
        <pc:cxnChg chg="add mod">
          <ac:chgData name="Julina Macy" userId="3d2f8cda-161d-4201-847b-71fb943e9dc2" providerId="ADAL" clId="{8DF4AE3E-786A-4A58-B7E8-F9ED0C3D7BD5}" dt="2024-06-13T15:08:05.951" v="342"/>
          <ac:cxnSpMkLst>
            <pc:docMk/>
            <pc:sldMk cId="1314664570" sldId="262"/>
            <ac:cxnSpMk id="13" creationId="{AEA781AA-AAF0-4CEE-A94D-01CC8F1A484E}"/>
          </ac:cxnSpMkLst>
        </pc:cxnChg>
        <pc:cxnChg chg="add mod">
          <ac:chgData name="Julina Macy" userId="3d2f8cda-161d-4201-847b-71fb943e9dc2" providerId="ADAL" clId="{8DF4AE3E-786A-4A58-B7E8-F9ED0C3D7BD5}" dt="2024-06-13T15:08:05.951" v="342"/>
          <ac:cxnSpMkLst>
            <pc:docMk/>
            <pc:sldMk cId="1314664570" sldId="262"/>
            <ac:cxnSpMk id="14" creationId="{3A64E1B4-8066-4B78-88E4-FB242F84B854}"/>
          </ac:cxnSpMkLst>
        </pc:cxnChg>
      </pc:sldChg>
      <pc:sldChg chg="add del">
        <pc:chgData name="Julina Macy" userId="3d2f8cda-161d-4201-847b-71fb943e9dc2" providerId="ADAL" clId="{8DF4AE3E-786A-4A58-B7E8-F9ED0C3D7BD5}" dt="2024-06-13T15:07:15.490" v="312" actId="47"/>
        <pc:sldMkLst>
          <pc:docMk/>
          <pc:sldMk cId="2360536528" sldId="262"/>
        </pc:sldMkLst>
      </pc:sldChg>
      <pc:sldChg chg="addSp delSp modSp new mod modClrScheme chgLayout">
        <pc:chgData name="Julina Macy" userId="3d2f8cda-161d-4201-847b-71fb943e9dc2" providerId="ADAL" clId="{8DF4AE3E-786A-4A58-B7E8-F9ED0C3D7BD5}" dt="2024-06-13T15:12:20.572" v="492"/>
        <pc:sldMkLst>
          <pc:docMk/>
          <pc:sldMk cId="209595849" sldId="263"/>
        </pc:sldMkLst>
        <pc:spChg chg="del mod ord">
          <ac:chgData name="Julina Macy" userId="3d2f8cda-161d-4201-847b-71fb943e9dc2" providerId="ADAL" clId="{8DF4AE3E-786A-4A58-B7E8-F9ED0C3D7BD5}" dt="2024-06-13T15:10:33.545" v="366" actId="700"/>
          <ac:spMkLst>
            <pc:docMk/>
            <pc:sldMk cId="209595849" sldId="263"/>
            <ac:spMk id="2" creationId="{79AFE888-B74D-4668-9353-4CF733ECEE5B}"/>
          </ac:spMkLst>
        </pc:spChg>
        <pc:spChg chg="add mod ord">
          <ac:chgData name="Julina Macy" userId="3d2f8cda-161d-4201-847b-71fb943e9dc2" providerId="ADAL" clId="{8DF4AE3E-786A-4A58-B7E8-F9ED0C3D7BD5}" dt="2024-06-13T15:11:03.049" v="392" actId="12"/>
          <ac:spMkLst>
            <pc:docMk/>
            <pc:sldMk cId="209595849" sldId="263"/>
            <ac:spMk id="3" creationId="{3EF6A1BB-6BDA-4AB7-A874-F050C4CB1704}"/>
          </ac:spMkLst>
        </pc:spChg>
        <pc:spChg chg="add mod">
          <ac:chgData name="Julina Macy" userId="3d2f8cda-161d-4201-847b-71fb943e9dc2" providerId="ADAL" clId="{8DF4AE3E-786A-4A58-B7E8-F9ED0C3D7BD5}" dt="2024-06-13T15:10:51.596" v="390" actId="20577"/>
          <ac:spMkLst>
            <pc:docMk/>
            <pc:sldMk cId="209595849" sldId="263"/>
            <ac:spMk id="4" creationId="{837C374E-49EA-4482-8B9F-BD2B90B32537}"/>
          </ac:spMkLst>
        </pc:spChg>
        <pc:spChg chg="add mod">
          <ac:chgData name="Julina Macy" userId="3d2f8cda-161d-4201-847b-71fb943e9dc2" providerId="ADAL" clId="{8DF4AE3E-786A-4A58-B7E8-F9ED0C3D7BD5}" dt="2024-06-13T15:11:42.450" v="421" actId="1037"/>
          <ac:spMkLst>
            <pc:docMk/>
            <pc:sldMk cId="209595849" sldId="263"/>
            <ac:spMk id="5" creationId="{B9032554-C573-4F41-86EA-A8FE756CD241}"/>
          </ac:spMkLst>
        </pc:spChg>
        <pc:spChg chg="add mod">
          <ac:chgData name="Julina Macy" userId="3d2f8cda-161d-4201-847b-71fb943e9dc2" providerId="ADAL" clId="{8DF4AE3E-786A-4A58-B7E8-F9ED0C3D7BD5}" dt="2024-06-13T15:11:42.450" v="421" actId="1037"/>
          <ac:spMkLst>
            <pc:docMk/>
            <pc:sldMk cId="209595849" sldId="263"/>
            <ac:spMk id="8" creationId="{0E1C99E4-65A6-4061-A8EC-44C17B4F45FC}"/>
          </ac:spMkLst>
        </pc:spChg>
        <pc:picChg chg="add mod">
          <ac:chgData name="Julina Macy" userId="3d2f8cda-161d-4201-847b-71fb943e9dc2" providerId="ADAL" clId="{8DF4AE3E-786A-4A58-B7E8-F9ED0C3D7BD5}" dt="2024-06-13T15:12:09.724" v="490" actId="1036"/>
          <ac:picMkLst>
            <pc:docMk/>
            <pc:sldMk cId="209595849" sldId="263"/>
            <ac:picMk id="6" creationId="{DB375AE7-56C0-4394-9CFD-B1A250C540A8}"/>
          </ac:picMkLst>
        </pc:picChg>
        <pc:picChg chg="add mod">
          <ac:chgData name="Julina Macy" userId="3d2f8cda-161d-4201-847b-71fb943e9dc2" providerId="ADAL" clId="{8DF4AE3E-786A-4A58-B7E8-F9ED0C3D7BD5}" dt="2024-06-13T15:12:09.724" v="490" actId="1036"/>
          <ac:picMkLst>
            <pc:docMk/>
            <pc:sldMk cId="209595849" sldId="263"/>
            <ac:picMk id="7" creationId="{67696B72-B78F-42AA-A29C-02E5F68E7B13}"/>
          </ac:picMkLst>
        </pc:picChg>
        <pc:picChg chg="add mod">
          <ac:chgData name="Julina Macy" userId="3d2f8cda-161d-4201-847b-71fb943e9dc2" providerId="ADAL" clId="{8DF4AE3E-786A-4A58-B7E8-F9ED0C3D7BD5}" dt="2024-06-13T15:11:49.965" v="442" actId="1037"/>
          <ac:picMkLst>
            <pc:docMk/>
            <pc:sldMk cId="209595849" sldId="263"/>
            <ac:picMk id="9" creationId="{74579A7B-3ED2-4BB0-A3BF-646D1F4C927D}"/>
          </ac:picMkLst>
        </pc:picChg>
        <pc:picChg chg="add mod">
          <ac:chgData name="Julina Macy" userId="3d2f8cda-161d-4201-847b-71fb943e9dc2" providerId="ADAL" clId="{8DF4AE3E-786A-4A58-B7E8-F9ED0C3D7BD5}" dt="2024-06-13T15:11:49.965" v="442" actId="1037"/>
          <ac:picMkLst>
            <pc:docMk/>
            <pc:sldMk cId="209595849" sldId="263"/>
            <ac:picMk id="10" creationId="{C6512B5B-5DF4-4EAB-A81B-B91C976CCF9B}"/>
          </ac:picMkLst>
        </pc:picChg>
        <pc:picChg chg="add mod">
          <ac:chgData name="Julina Macy" userId="3d2f8cda-161d-4201-847b-71fb943e9dc2" providerId="ADAL" clId="{8DF4AE3E-786A-4A58-B7E8-F9ED0C3D7BD5}" dt="2024-06-13T15:11:35.541" v="402" actId="1038"/>
          <ac:picMkLst>
            <pc:docMk/>
            <pc:sldMk cId="209595849" sldId="263"/>
            <ac:picMk id="11" creationId="{8A0F532A-3D64-4427-90DC-97542E794363}"/>
          </ac:picMkLst>
        </pc:picChg>
        <pc:picChg chg="add mod">
          <ac:chgData name="Julina Macy" userId="3d2f8cda-161d-4201-847b-71fb943e9dc2" providerId="ADAL" clId="{8DF4AE3E-786A-4A58-B7E8-F9ED0C3D7BD5}" dt="2024-06-13T15:12:00.365" v="466" actId="1038"/>
          <ac:picMkLst>
            <pc:docMk/>
            <pc:sldMk cId="209595849" sldId="263"/>
            <ac:picMk id="12" creationId="{6169CA85-0EB8-4EAE-BAFA-677AAF204FAD}"/>
          </ac:picMkLst>
        </pc:picChg>
        <pc:picChg chg="add del mod">
          <ac:chgData name="Julina Macy" userId="3d2f8cda-161d-4201-847b-71fb943e9dc2" providerId="ADAL" clId="{8DF4AE3E-786A-4A58-B7E8-F9ED0C3D7BD5}" dt="2024-06-13T15:12:20.572" v="492"/>
          <ac:picMkLst>
            <pc:docMk/>
            <pc:sldMk cId="209595849" sldId="263"/>
            <ac:picMk id="13" creationId="{8644891F-3D48-4C49-9EFD-997DFD0B6DB6}"/>
          </ac:picMkLst>
        </pc:picChg>
        <pc:picChg chg="add del mod">
          <ac:chgData name="Julina Macy" userId="3d2f8cda-161d-4201-847b-71fb943e9dc2" providerId="ADAL" clId="{8DF4AE3E-786A-4A58-B7E8-F9ED0C3D7BD5}" dt="2024-06-13T15:12:20.572" v="492"/>
          <ac:picMkLst>
            <pc:docMk/>
            <pc:sldMk cId="209595849" sldId="263"/>
            <ac:picMk id="14" creationId="{7CE03E2C-4D11-4AA0-9CE0-B26D9AA707C5}"/>
          </ac:picMkLst>
        </pc:picChg>
      </pc:sldChg>
      <pc:sldChg chg="addSp modSp add mod">
        <pc:chgData name="Julina Macy" userId="3d2f8cda-161d-4201-847b-71fb943e9dc2" providerId="ADAL" clId="{8DF4AE3E-786A-4A58-B7E8-F9ED0C3D7BD5}" dt="2024-06-13T15:13:25.905" v="501" actId="207"/>
        <pc:sldMkLst>
          <pc:docMk/>
          <pc:sldMk cId="3296437191" sldId="264"/>
        </pc:sldMkLst>
        <pc:spChg chg="mod">
          <ac:chgData name="Julina Macy" userId="3d2f8cda-161d-4201-847b-71fb943e9dc2" providerId="ADAL" clId="{8DF4AE3E-786A-4A58-B7E8-F9ED0C3D7BD5}" dt="2024-06-13T15:13:03.970" v="498" actId="20577"/>
          <ac:spMkLst>
            <pc:docMk/>
            <pc:sldMk cId="3296437191" sldId="264"/>
            <ac:spMk id="3" creationId="{3EF6A1BB-6BDA-4AB7-A874-F050C4CB1704}"/>
          </ac:spMkLst>
        </pc:spChg>
        <pc:spChg chg="add mod">
          <ac:chgData name="Julina Macy" userId="3d2f8cda-161d-4201-847b-71fb943e9dc2" providerId="ADAL" clId="{8DF4AE3E-786A-4A58-B7E8-F9ED0C3D7BD5}" dt="2024-06-13T15:13:25.905" v="501" actId="207"/>
          <ac:spMkLst>
            <pc:docMk/>
            <pc:sldMk cId="3296437191" sldId="264"/>
            <ac:spMk id="13" creationId="{29C0F267-B334-41AB-AF3C-6CB3BC8664E9}"/>
          </ac:spMkLst>
        </pc:spChg>
        <pc:spChg chg="add mod">
          <ac:chgData name="Julina Macy" userId="3d2f8cda-161d-4201-847b-71fb943e9dc2" providerId="ADAL" clId="{8DF4AE3E-786A-4A58-B7E8-F9ED0C3D7BD5}" dt="2024-06-13T15:13:16.878" v="500" actId="1076"/>
          <ac:spMkLst>
            <pc:docMk/>
            <pc:sldMk cId="3296437191" sldId="264"/>
            <ac:spMk id="14" creationId="{BB567F85-7EDF-4A3E-8C21-4EB08E5A59E6}"/>
          </ac:spMkLst>
        </pc:spChg>
      </pc:sldChg>
      <pc:sldChg chg="addSp delSp modSp new del mod modClrScheme chgLayout">
        <pc:chgData name="Julina Macy" userId="3d2f8cda-161d-4201-847b-71fb943e9dc2" providerId="ADAL" clId="{8DF4AE3E-786A-4A58-B7E8-F9ED0C3D7BD5}" dt="2024-06-14T00:46:37.727" v="987" actId="47"/>
        <pc:sldMkLst>
          <pc:docMk/>
          <pc:sldMk cId="2191632757" sldId="265"/>
        </pc:sldMkLst>
        <pc:spChg chg="del mod ord">
          <ac:chgData name="Julina Macy" userId="3d2f8cda-161d-4201-847b-71fb943e9dc2" providerId="ADAL" clId="{8DF4AE3E-786A-4A58-B7E8-F9ED0C3D7BD5}" dt="2024-06-14T00:40:38.639" v="653" actId="700"/>
          <ac:spMkLst>
            <pc:docMk/>
            <pc:sldMk cId="2191632757" sldId="265"/>
            <ac:spMk id="2" creationId="{6C63D296-038D-42BD-9563-87C4426D1244}"/>
          </ac:spMkLst>
        </pc:spChg>
        <pc:spChg chg="add del mod ord">
          <ac:chgData name="Julina Macy" userId="3d2f8cda-161d-4201-847b-71fb943e9dc2" providerId="ADAL" clId="{8DF4AE3E-786A-4A58-B7E8-F9ED0C3D7BD5}" dt="2024-06-14T00:43:38.807" v="893" actId="478"/>
          <ac:spMkLst>
            <pc:docMk/>
            <pc:sldMk cId="2191632757" sldId="265"/>
            <ac:spMk id="3" creationId="{1F8BABD2-84FD-49ED-9A73-9217A4E0CA2A}"/>
          </ac:spMkLst>
        </pc:spChg>
        <pc:spChg chg="add mod">
          <ac:chgData name="Julina Macy" userId="3d2f8cda-161d-4201-847b-71fb943e9dc2" providerId="ADAL" clId="{8DF4AE3E-786A-4A58-B7E8-F9ED0C3D7BD5}" dt="2024-06-14T00:43:51.221" v="896" actId="207"/>
          <ac:spMkLst>
            <pc:docMk/>
            <pc:sldMk cId="2191632757" sldId="265"/>
            <ac:spMk id="4" creationId="{BEB872C3-8851-4D75-A93B-75718C4AA0E7}"/>
          </ac:spMkLst>
        </pc:spChg>
        <pc:spChg chg="add mod">
          <ac:chgData name="Julina Macy" userId="3d2f8cda-161d-4201-847b-71fb943e9dc2" providerId="ADAL" clId="{8DF4AE3E-786A-4A58-B7E8-F9ED0C3D7BD5}" dt="2024-06-14T00:42:54.576" v="845" actId="1076"/>
          <ac:spMkLst>
            <pc:docMk/>
            <pc:sldMk cId="2191632757" sldId="265"/>
            <ac:spMk id="8" creationId="{1EC00D79-F60C-4C7F-BE3A-C65FF402C589}"/>
          </ac:spMkLst>
        </pc:spChg>
        <pc:spChg chg="add mod">
          <ac:chgData name="Julina Macy" userId="3d2f8cda-161d-4201-847b-71fb943e9dc2" providerId="ADAL" clId="{8DF4AE3E-786A-4A58-B7E8-F9ED0C3D7BD5}" dt="2024-06-14T00:42:44.211" v="844" actId="1036"/>
          <ac:spMkLst>
            <pc:docMk/>
            <pc:sldMk cId="2191632757" sldId="265"/>
            <ac:spMk id="9" creationId="{4FD847EF-3BD4-4E68-B3F8-9F4800719C68}"/>
          </ac:spMkLst>
        </pc:spChg>
        <pc:spChg chg="add mod">
          <ac:chgData name="Julina Macy" userId="3d2f8cda-161d-4201-847b-71fb943e9dc2" providerId="ADAL" clId="{8DF4AE3E-786A-4A58-B7E8-F9ED0C3D7BD5}" dt="2024-06-14T00:42:29.344" v="822" actId="1038"/>
          <ac:spMkLst>
            <pc:docMk/>
            <pc:sldMk cId="2191632757" sldId="265"/>
            <ac:spMk id="10" creationId="{B7B8B7E4-AD65-4616-BD36-41F46E6ED064}"/>
          </ac:spMkLst>
        </pc:spChg>
        <pc:spChg chg="add del mod">
          <ac:chgData name="Julina Macy" userId="3d2f8cda-161d-4201-847b-71fb943e9dc2" providerId="ADAL" clId="{8DF4AE3E-786A-4A58-B7E8-F9ED0C3D7BD5}" dt="2024-06-14T00:43:44.730" v="894" actId="478"/>
          <ac:spMkLst>
            <pc:docMk/>
            <pc:sldMk cId="2191632757" sldId="265"/>
            <ac:spMk id="12" creationId="{B268DA0B-57C4-4786-95C4-B3CFFA07068C}"/>
          </ac:spMkLst>
        </pc:spChg>
        <pc:picChg chg="add mod">
          <ac:chgData name="Julina Macy" userId="3d2f8cda-161d-4201-847b-71fb943e9dc2" providerId="ADAL" clId="{8DF4AE3E-786A-4A58-B7E8-F9ED0C3D7BD5}" dt="2024-06-14T00:42:29.344" v="822" actId="1038"/>
          <ac:picMkLst>
            <pc:docMk/>
            <pc:sldMk cId="2191632757" sldId="265"/>
            <ac:picMk id="5" creationId="{1BBC67E9-176D-4609-A877-7C5E6A0B19E0}"/>
          </ac:picMkLst>
        </pc:picChg>
        <pc:picChg chg="add mod">
          <ac:chgData name="Julina Macy" userId="3d2f8cda-161d-4201-847b-71fb943e9dc2" providerId="ADAL" clId="{8DF4AE3E-786A-4A58-B7E8-F9ED0C3D7BD5}" dt="2024-06-14T00:42:54.576" v="845" actId="1076"/>
          <ac:picMkLst>
            <pc:docMk/>
            <pc:sldMk cId="2191632757" sldId="265"/>
            <ac:picMk id="6" creationId="{49B7695D-E407-4AC7-9132-AAF072CC4FF3}"/>
          </ac:picMkLst>
        </pc:picChg>
        <pc:picChg chg="add mod">
          <ac:chgData name="Julina Macy" userId="3d2f8cda-161d-4201-847b-71fb943e9dc2" providerId="ADAL" clId="{8DF4AE3E-786A-4A58-B7E8-F9ED0C3D7BD5}" dt="2024-06-14T00:42:44.211" v="844" actId="1036"/>
          <ac:picMkLst>
            <pc:docMk/>
            <pc:sldMk cId="2191632757" sldId="265"/>
            <ac:picMk id="7" creationId="{3E82B9E9-5F79-4A05-9EAB-C10CBFC31023}"/>
          </ac:picMkLst>
        </pc:picChg>
      </pc:sldChg>
      <pc:sldChg chg="addSp delSp modSp new mod modClrScheme chgLayout">
        <pc:chgData name="Julina Macy" userId="3d2f8cda-161d-4201-847b-71fb943e9dc2" providerId="ADAL" clId="{8DF4AE3E-786A-4A58-B7E8-F9ED0C3D7BD5}" dt="2024-06-14T00:48:46.728" v="1130" actId="1035"/>
        <pc:sldMkLst>
          <pc:docMk/>
          <pc:sldMk cId="1301777116" sldId="266"/>
        </pc:sldMkLst>
        <pc:spChg chg="del mod ord">
          <ac:chgData name="Julina Macy" userId="3d2f8cda-161d-4201-847b-71fb943e9dc2" providerId="ADAL" clId="{8DF4AE3E-786A-4A58-B7E8-F9ED0C3D7BD5}" dt="2024-06-14T00:44:12.549" v="898" actId="700"/>
          <ac:spMkLst>
            <pc:docMk/>
            <pc:sldMk cId="1301777116" sldId="266"/>
            <ac:spMk id="2" creationId="{20653587-540A-46B3-AA55-2B15BAAB22F0}"/>
          </ac:spMkLst>
        </pc:spChg>
        <pc:spChg chg="add del mod ord">
          <ac:chgData name="Julina Macy" userId="3d2f8cda-161d-4201-847b-71fb943e9dc2" providerId="ADAL" clId="{8DF4AE3E-786A-4A58-B7E8-F9ED0C3D7BD5}" dt="2024-06-14T00:47:40.059" v="1047" actId="478"/>
          <ac:spMkLst>
            <pc:docMk/>
            <pc:sldMk cId="1301777116" sldId="266"/>
            <ac:spMk id="3" creationId="{3371DB32-23B4-4252-8359-D54AF9769083}"/>
          </ac:spMkLst>
        </pc:spChg>
        <pc:spChg chg="add mod">
          <ac:chgData name="Julina Macy" userId="3d2f8cda-161d-4201-847b-71fb943e9dc2" providerId="ADAL" clId="{8DF4AE3E-786A-4A58-B7E8-F9ED0C3D7BD5}" dt="2024-06-14T00:47:47.926" v="1050" actId="14100"/>
          <ac:spMkLst>
            <pc:docMk/>
            <pc:sldMk cId="1301777116" sldId="266"/>
            <ac:spMk id="4" creationId="{1632F0F7-3D37-4F06-B46C-A2BE8C1F6B6F}"/>
          </ac:spMkLst>
        </pc:spChg>
        <pc:spChg chg="add del mod">
          <ac:chgData name="Julina Macy" userId="3d2f8cda-161d-4201-847b-71fb943e9dc2" providerId="ADAL" clId="{8DF4AE3E-786A-4A58-B7E8-F9ED0C3D7BD5}" dt="2024-06-14T00:46:07.929" v="984" actId="478"/>
          <ac:spMkLst>
            <pc:docMk/>
            <pc:sldMk cId="1301777116" sldId="266"/>
            <ac:spMk id="7" creationId="{FE798A47-7E5F-4A89-B5F9-1817E5F31E27}"/>
          </ac:spMkLst>
        </pc:spChg>
        <pc:spChg chg="add mod">
          <ac:chgData name="Julina Macy" userId="3d2f8cda-161d-4201-847b-71fb943e9dc2" providerId="ADAL" clId="{8DF4AE3E-786A-4A58-B7E8-F9ED0C3D7BD5}" dt="2024-06-14T00:48:46.728" v="1130" actId="1035"/>
          <ac:spMkLst>
            <pc:docMk/>
            <pc:sldMk cId="1301777116" sldId="266"/>
            <ac:spMk id="9" creationId="{0C3D41C8-D5C1-41F2-A0FC-DE8ED851A101}"/>
          </ac:spMkLst>
        </pc:spChg>
        <pc:spChg chg="add del mod">
          <ac:chgData name="Julina Macy" userId="3d2f8cda-161d-4201-847b-71fb943e9dc2" providerId="ADAL" clId="{8DF4AE3E-786A-4A58-B7E8-F9ED0C3D7BD5}" dt="2024-06-14T00:46:06.552" v="982" actId="478"/>
          <ac:spMkLst>
            <pc:docMk/>
            <pc:sldMk cId="1301777116" sldId="266"/>
            <ac:spMk id="10" creationId="{180C8006-CF17-4E99-99F9-62F9C3C551D9}"/>
          </ac:spMkLst>
        </pc:spChg>
        <pc:spChg chg="add mod">
          <ac:chgData name="Julina Macy" userId="3d2f8cda-161d-4201-847b-71fb943e9dc2" providerId="ADAL" clId="{8DF4AE3E-786A-4A58-B7E8-F9ED0C3D7BD5}" dt="2024-06-14T00:48:46.728" v="1130" actId="1035"/>
          <ac:spMkLst>
            <pc:docMk/>
            <pc:sldMk cId="1301777116" sldId="266"/>
            <ac:spMk id="13" creationId="{FBFD2F51-9078-4136-BBCB-6CF89C174387}"/>
          </ac:spMkLst>
        </pc:spChg>
        <pc:spChg chg="add mod">
          <ac:chgData name="Julina Macy" userId="3d2f8cda-161d-4201-847b-71fb943e9dc2" providerId="ADAL" clId="{8DF4AE3E-786A-4A58-B7E8-F9ED0C3D7BD5}" dt="2024-06-14T00:48:46.728" v="1130" actId="1035"/>
          <ac:spMkLst>
            <pc:docMk/>
            <pc:sldMk cId="1301777116" sldId="266"/>
            <ac:spMk id="14" creationId="{0438D327-6F39-4740-8341-BB3702440D48}"/>
          </ac:spMkLst>
        </pc:spChg>
        <pc:spChg chg="add del mod">
          <ac:chgData name="Julina Macy" userId="3d2f8cda-161d-4201-847b-71fb943e9dc2" providerId="ADAL" clId="{8DF4AE3E-786A-4A58-B7E8-F9ED0C3D7BD5}" dt="2024-06-14T00:47:41.576" v="1048" actId="478"/>
          <ac:spMkLst>
            <pc:docMk/>
            <pc:sldMk cId="1301777116" sldId="266"/>
            <ac:spMk id="16" creationId="{599E3FA2-2DCD-4101-BBD1-126A45AE47A1}"/>
          </ac:spMkLst>
        </pc:spChg>
        <pc:picChg chg="add del mod">
          <ac:chgData name="Julina Macy" userId="3d2f8cda-161d-4201-847b-71fb943e9dc2" providerId="ADAL" clId="{8DF4AE3E-786A-4A58-B7E8-F9ED0C3D7BD5}" dt="2024-06-14T00:46:05.473" v="981" actId="478"/>
          <ac:picMkLst>
            <pc:docMk/>
            <pc:sldMk cId="1301777116" sldId="266"/>
            <ac:picMk id="5" creationId="{950825DE-C7CB-49C4-ADDA-92F1BF0285A6}"/>
          </ac:picMkLst>
        </pc:picChg>
        <pc:picChg chg="add del mod">
          <ac:chgData name="Julina Macy" userId="3d2f8cda-161d-4201-847b-71fb943e9dc2" providerId="ADAL" clId="{8DF4AE3E-786A-4A58-B7E8-F9ED0C3D7BD5}" dt="2024-06-14T00:46:07.080" v="983" actId="478"/>
          <ac:picMkLst>
            <pc:docMk/>
            <pc:sldMk cId="1301777116" sldId="266"/>
            <ac:picMk id="6" creationId="{6E1F019C-EED5-4CA2-8A4A-EB1AC45ABE5A}"/>
          </ac:picMkLst>
        </pc:picChg>
        <pc:picChg chg="add mod">
          <ac:chgData name="Julina Macy" userId="3d2f8cda-161d-4201-847b-71fb943e9dc2" providerId="ADAL" clId="{8DF4AE3E-786A-4A58-B7E8-F9ED0C3D7BD5}" dt="2024-06-14T00:48:46.728" v="1130" actId="1035"/>
          <ac:picMkLst>
            <pc:docMk/>
            <pc:sldMk cId="1301777116" sldId="266"/>
            <ac:picMk id="8" creationId="{E205EA57-6D7A-4535-BAB7-7E91C11C884D}"/>
          </ac:picMkLst>
        </pc:picChg>
        <pc:picChg chg="add mod">
          <ac:chgData name="Julina Macy" userId="3d2f8cda-161d-4201-847b-71fb943e9dc2" providerId="ADAL" clId="{8DF4AE3E-786A-4A58-B7E8-F9ED0C3D7BD5}" dt="2024-06-14T00:48:46.728" v="1130" actId="1035"/>
          <ac:picMkLst>
            <pc:docMk/>
            <pc:sldMk cId="1301777116" sldId="266"/>
            <ac:picMk id="11" creationId="{7E6A27E7-B4E7-4480-BBE6-17EE939D176D}"/>
          </ac:picMkLst>
        </pc:picChg>
        <pc:picChg chg="add mod">
          <ac:chgData name="Julina Macy" userId="3d2f8cda-161d-4201-847b-71fb943e9dc2" providerId="ADAL" clId="{8DF4AE3E-786A-4A58-B7E8-F9ED0C3D7BD5}" dt="2024-06-14T00:48:46.728" v="1130" actId="1035"/>
          <ac:picMkLst>
            <pc:docMk/>
            <pc:sldMk cId="1301777116" sldId="266"/>
            <ac:picMk id="12" creationId="{38453A53-EEFC-44B8-AC05-202E8912593F}"/>
          </ac:picMkLst>
        </pc:picChg>
      </pc:sldChg>
      <pc:sldChg chg="addSp delSp modSp add mod">
        <pc:chgData name="Julina Macy" userId="3d2f8cda-161d-4201-847b-71fb943e9dc2" providerId="ADAL" clId="{8DF4AE3E-786A-4A58-B7E8-F9ED0C3D7BD5}" dt="2024-06-14T00:48:33.443" v="1115" actId="1035"/>
        <pc:sldMkLst>
          <pc:docMk/>
          <pc:sldMk cId="2937326699" sldId="267"/>
        </pc:sldMkLst>
        <pc:spChg chg="del">
          <ac:chgData name="Julina Macy" userId="3d2f8cda-161d-4201-847b-71fb943e9dc2" providerId="ADAL" clId="{8DF4AE3E-786A-4A58-B7E8-F9ED0C3D7BD5}" dt="2024-06-14T00:47:52.515" v="1051" actId="478"/>
          <ac:spMkLst>
            <pc:docMk/>
            <pc:sldMk cId="2937326699" sldId="267"/>
            <ac:spMk id="3" creationId="{3371DB32-23B4-4252-8359-D54AF9769083}"/>
          </ac:spMkLst>
        </pc:spChg>
        <pc:spChg chg="mod">
          <ac:chgData name="Julina Macy" userId="3d2f8cda-161d-4201-847b-71fb943e9dc2" providerId="ADAL" clId="{8DF4AE3E-786A-4A58-B7E8-F9ED0C3D7BD5}" dt="2024-06-14T00:48:00.799" v="1054" actId="14100"/>
          <ac:spMkLst>
            <pc:docMk/>
            <pc:sldMk cId="2937326699" sldId="267"/>
            <ac:spMk id="4" creationId="{1632F0F7-3D37-4F06-B46C-A2BE8C1F6B6F}"/>
          </ac:spMkLst>
        </pc:spChg>
        <pc:spChg chg="del">
          <ac:chgData name="Julina Macy" userId="3d2f8cda-161d-4201-847b-71fb943e9dc2" providerId="ADAL" clId="{8DF4AE3E-786A-4A58-B7E8-F9ED0C3D7BD5}" dt="2024-06-14T00:45:45.698" v="958" actId="478"/>
          <ac:spMkLst>
            <pc:docMk/>
            <pc:sldMk cId="2937326699" sldId="267"/>
            <ac:spMk id="7" creationId="{FE798A47-7E5F-4A89-B5F9-1817E5F31E27}"/>
          </ac:spMkLst>
        </pc:spChg>
        <pc:spChg chg="del">
          <ac:chgData name="Julina Macy" userId="3d2f8cda-161d-4201-847b-71fb943e9dc2" providerId="ADAL" clId="{8DF4AE3E-786A-4A58-B7E8-F9ED0C3D7BD5}" dt="2024-06-14T00:45:28.210" v="954" actId="478"/>
          <ac:spMkLst>
            <pc:docMk/>
            <pc:sldMk cId="2937326699" sldId="267"/>
            <ac:spMk id="9" creationId="{0C3D41C8-D5C1-41F2-A0FC-DE8ED851A101}"/>
          </ac:spMkLst>
        </pc:spChg>
        <pc:spChg chg="del">
          <ac:chgData name="Julina Macy" userId="3d2f8cda-161d-4201-847b-71fb943e9dc2" providerId="ADAL" clId="{8DF4AE3E-786A-4A58-B7E8-F9ED0C3D7BD5}" dt="2024-06-14T00:45:44.416" v="957" actId="478"/>
          <ac:spMkLst>
            <pc:docMk/>
            <pc:sldMk cId="2937326699" sldId="267"/>
            <ac:spMk id="10" creationId="{180C8006-CF17-4E99-99F9-62F9C3C551D9}"/>
          </ac:spMkLst>
        </pc:spChg>
        <pc:spChg chg="add mod">
          <ac:chgData name="Julina Macy" userId="3d2f8cda-161d-4201-847b-71fb943e9dc2" providerId="ADAL" clId="{8DF4AE3E-786A-4A58-B7E8-F9ED0C3D7BD5}" dt="2024-06-14T00:48:33.443" v="1115" actId="1035"/>
          <ac:spMkLst>
            <pc:docMk/>
            <pc:sldMk cId="2937326699" sldId="267"/>
            <ac:spMk id="15" creationId="{663A91DB-75A3-476B-BF21-B8056D592EBB}"/>
          </ac:spMkLst>
        </pc:spChg>
        <pc:spChg chg="add mod">
          <ac:chgData name="Julina Macy" userId="3d2f8cda-161d-4201-847b-71fb943e9dc2" providerId="ADAL" clId="{8DF4AE3E-786A-4A58-B7E8-F9ED0C3D7BD5}" dt="2024-06-14T00:48:33.443" v="1115" actId="1035"/>
          <ac:spMkLst>
            <pc:docMk/>
            <pc:sldMk cId="2937326699" sldId="267"/>
            <ac:spMk id="16" creationId="{9CA40CA7-85AD-4ADA-9D87-BAC460B08627}"/>
          </ac:spMkLst>
        </pc:spChg>
        <pc:spChg chg="add mod">
          <ac:chgData name="Julina Macy" userId="3d2f8cda-161d-4201-847b-71fb943e9dc2" providerId="ADAL" clId="{8DF4AE3E-786A-4A58-B7E8-F9ED0C3D7BD5}" dt="2024-06-14T00:48:33.443" v="1115" actId="1035"/>
          <ac:spMkLst>
            <pc:docMk/>
            <pc:sldMk cId="2937326699" sldId="267"/>
            <ac:spMk id="17" creationId="{D3D52749-A05A-4EB1-AB08-52A313A572FF}"/>
          </ac:spMkLst>
        </pc:spChg>
        <pc:spChg chg="add mod">
          <ac:chgData name="Julina Macy" userId="3d2f8cda-161d-4201-847b-71fb943e9dc2" providerId="ADAL" clId="{8DF4AE3E-786A-4A58-B7E8-F9ED0C3D7BD5}" dt="2024-06-14T00:48:33.443" v="1115" actId="1035"/>
          <ac:spMkLst>
            <pc:docMk/>
            <pc:sldMk cId="2937326699" sldId="267"/>
            <ac:spMk id="18" creationId="{E070D651-147E-4D8E-96C8-C4D8CC0E31CB}"/>
          </ac:spMkLst>
        </pc:spChg>
        <pc:spChg chg="add del mod">
          <ac:chgData name="Julina Macy" userId="3d2f8cda-161d-4201-847b-71fb943e9dc2" providerId="ADAL" clId="{8DF4AE3E-786A-4A58-B7E8-F9ED0C3D7BD5}" dt="2024-06-14T00:47:54.689" v="1052" actId="478"/>
          <ac:spMkLst>
            <pc:docMk/>
            <pc:sldMk cId="2937326699" sldId="267"/>
            <ac:spMk id="19" creationId="{3042E2BD-F16F-45BD-B596-53BBFCD4E904}"/>
          </ac:spMkLst>
        </pc:spChg>
        <pc:picChg chg="del">
          <ac:chgData name="Julina Macy" userId="3d2f8cda-161d-4201-847b-71fb943e9dc2" providerId="ADAL" clId="{8DF4AE3E-786A-4A58-B7E8-F9ED0C3D7BD5}" dt="2024-06-14T00:45:43.809" v="956" actId="478"/>
          <ac:picMkLst>
            <pc:docMk/>
            <pc:sldMk cId="2937326699" sldId="267"/>
            <ac:picMk id="5" creationId="{950825DE-C7CB-49C4-ADDA-92F1BF0285A6}"/>
          </ac:picMkLst>
        </pc:picChg>
        <pc:picChg chg="del">
          <ac:chgData name="Julina Macy" userId="3d2f8cda-161d-4201-847b-71fb943e9dc2" providerId="ADAL" clId="{8DF4AE3E-786A-4A58-B7E8-F9ED0C3D7BD5}" dt="2024-06-14T00:45:43.184" v="955" actId="478"/>
          <ac:picMkLst>
            <pc:docMk/>
            <pc:sldMk cId="2937326699" sldId="267"/>
            <ac:picMk id="6" creationId="{6E1F019C-EED5-4CA2-8A4A-EB1AC45ABE5A}"/>
          </ac:picMkLst>
        </pc:picChg>
        <pc:picChg chg="del">
          <ac:chgData name="Julina Macy" userId="3d2f8cda-161d-4201-847b-71fb943e9dc2" providerId="ADAL" clId="{8DF4AE3E-786A-4A58-B7E8-F9ED0C3D7BD5}" dt="2024-06-14T00:45:27.396" v="953" actId="478"/>
          <ac:picMkLst>
            <pc:docMk/>
            <pc:sldMk cId="2937326699" sldId="267"/>
            <ac:picMk id="8" creationId="{E205EA57-6D7A-4535-BAB7-7E91C11C884D}"/>
          </ac:picMkLst>
        </pc:picChg>
        <pc:picChg chg="add mod">
          <ac:chgData name="Julina Macy" userId="3d2f8cda-161d-4201-847b-71fb943e9dc2" providerId="ADAL" clId="{8DF4AE3E-786A-4A58-B7E8-F9ED0C3D7BD5}" dt="2024-06-14T00:48:33.443" v="1115" actId="1035"/>
          <ac:picMkLst>
            <pc:docMk/>
            <pc:sldMk cId="2937326699" sldId="267"/>
            <ac:picMk id="11" creationId="{DC5F89BF-4E6F-453E-A0A1-7F5FABF6F03B}"/>
          </ac:picMkLst>
        </pc:picChg>
        <pc:picChg chg="add mod">
          <ac:chgData name="Julina Macy" userId="3d2f8cda-161d-4201-847b-71fb943e9dc2" providerId="ADAL" clId="{8DF4AE3E-786A-4A58-B7E8-F9ED0C3D7BD5}" dt="2024-06-14T00:48:33.443" v="1115" actId="1035"/>
          <ac:picMkLst>
            <pc:docMk/>
            <pc:sldMk cId="2937326699" sldId="267"/>
            <ac:picMk id="12" creationId="{B6159088-24E5-4039-AA33-9A724D99AD14}"/>
          </ac:picMkLst>
        </pc:picChg>
        <pc:picChg chg="add mod">
          <ac:chgData name="Julina Macy" userId="3d2f8cda-161d-4201-847b-71fb943e9dc2" providerId="ADAL" clId="{8DF4AE3E-786A-4A58-B7E8-F9ED0C3D7BD5}" dt="2024-06-14T00:48:33.443" v="1115" actId="1035"/>
          <ac:picMkLst>
            <pc:docMk/>
            <pc:sldMk cId="2937326699" sldId="267"/>
            <ac:picMk id="13" creationId="{1AA9B06E-579D-4DA3-977D-46CE5F3E99B8}"/>
          </ac:picMkLst>
        </pc:picChg>
        <pc:picChg chg="add mod">
          <ac:chgData name="Julina Macy" userId="3d2f8cda-161d-4201-847b-71fb943e9dc2" providerId="ADAL" clId="{8DF4AE3E-786A-4A58-B7E8-F9ED0C3D7BD5}" dt="2024-06-14T00:48:33.443" v="1115" actId="1035"/>
          <ac:picMkLst>
            <pc:docMk/>
            <pc:sldMk cId="2937326699" sldId="267"/>
            <ac:picMk id="14" creationId="{36288A76-9AA4-431D-A8B7-A9523669CC95}"/>
          </ac:picMkLst>
        </pc:picChg>
      </pc:sldChg>
      <pc:sldChg chg="addSp delSp modSp add mod">
        <pc:chgData name="Julina Macy" userId="3d2f8cda-161d-4201-847b-71fb943e9dc2" providerId="ADAL" clId="{8DF4AE3E-786A-4A58-B7E8-F9ED0C3D7BD5}" dt="2024-06-14T00:48:15.560" v="1100" actId="1035"/>
        <pc:sldMkLst>
          <pc:docMk/>
          <pc:sldMk cId="934977177" sldId="268"/>
        </pc:sldMkLst>
        <pc:spChg chg="mod">
          <ac:chgData name="Julina Macy" userId="3d2f8cda-161d-4201-847b-71fb943e9dc2" providerId="ADAL" clId="{8DF4AE3E-786A-4A58-B7E8-F9ED0C3D7BD5}" dt="2024-06-14T00:46:52.005" v="1026" actId="207"/>
          <ac:spMkLst>
            <pc:docMk/>
            <pc:sldMk cId="934977177" sldId="268"/>
            <ac:spMk id="3" creationId="{956AACCC-D0DC-42A9-97BE-3C640B01DD34}"/>
          </ac:spMkLst>
        </pc:spChg>
        <pc:spChg chg="del mod">
          <ac:chgData name="Julina Macy" userId="3d2f8cda-161d-4201-847b-71fb943e9dc2" providerId="ADAL" clId="{8DF4AE3E-786A-4A58-B7E8-F9ED0C3D7BD5}" dt="2024-06-14T00:46:58.904" v="1032" actId="478"/>
          <ac:spMkLst>
            <pc:docMk/>
            <pc:sldMk cId="934977177" sldId="268"/>
            <ac:spMk id="15" creationId="{13E9C687-8721-43F5-91C7-DC5A9585003C}"/>
          </ac:spMkLst>
        </pc:spChg>
        <pc:spChg chg="del">
          <ac:chgData name="Julina Macy" userId="3d2f8cda-161d-4201-847b-71fb943e9dc2" providerId="ADAL" clId="{8DF4AE3E-786A-4A58-B7E8-F9ED0C3D7BD5}" dt="2024-06-14T00:47:04.450" v="1037" actId="478"/>
          <ac:spMkLst>
            <pc:docMk/>
            <pc:sldMk cId="934977177" sldId="268"/>
            <ac:spMk id="16" creationId="{C2B428E3-B8DC-47A5-8A61-A7842AD799A5}"/>
          </ac:spMkLst>
        </pc:spChg>
        <pc:spChg chg="del">
          <ac:chgData name="Julina Macy" userId="3d2f8cda-161d-4201-847b-71fb943e9dc2" providerId="ADAL" clId="{8DF4AE3E-786A-4A58-B7E8-F9ED0C3D7BD5}" dt="2024-06-14T00:47:03.763" v="1036" actId="478"/>
          <ac:spMkLst>
            <pc:docMk/>
            <pc:sldMk cId="934977177" sldId="268"/>
            <ac:spMk id="17" creationId="{57359AB9-0E59-46A5-AE24-10032A764391}"/>
          </ac:spMkLst>
        </pc:spChg>
        <pc:spChg chg="del">
          <ac:chgData name="Julina Macy" userId="3d2f8cda-161d-4201-847b-71fb943e9dc2" providerId="ADAL" clId="{8DF4AE3E-786A-4A58-B7E8-F9ED0C3D7BD5}" dt="2024-06-14T00:47:05.218" v="1038" actId="478"/>
          <ac:spMkLst>
            <pc:docMk/>
            <pc:sldMk cId="934977177" sldId="268"/>
            <ac:spMk id="18" creationId="{2514FDEE-8593-451C-94A6-41B2B497FF9A}"/>
          </ac:spMkLst>
        </pc:spChg>
        <pc:spChg chg="del">
          <ac:chgData name="Julina Macy" userId="3d2f8cda-161d-4201-847b-71fb943e9dc2" providerId="ADAL" clId="{8DF4AE3E-786A-4A58-B7E8-F9ED0C3D7BD5}" dt="2024-06-14T00:46:59.552" v="1033" actId="478"/>
          <ac:spMkLst>
            <pc:docMk/>
            <pc:sldMk cId="934977177" sldId="268"/>
            <ac:spMk id="19" creationId="{AC3613C8-FBE4-4A0A-A7C5-53E20B112F78}"/>
          </ac:spMkLst>
        </pc:spChg>
        <pc:spChg chg="del mod">
          <ac:chgData name="Julina Macy" userId="3d2f8cda-161d-4201-847b-71fb943e9dc2" providerId="ADAL" clId="{8DF4AE3E-786A-4A58-B7E8-F9ED0C3D7BD5}" dt="2024-06-14T00:46:56.579" v="1028" actId="478"/>
          <ac:spMkLst>
            <pc:docMk/>
            <pc:sldMk cId="934977177" sldId="268"/>
            <ac:spMk id="20" creationId="{B97D9218-7F62-4FAA-9B14-BD2D40255DB8}"/>
          </ac:spMkLst>
        </pc:spChg>
        <pc:spChg chg="del">
          <ac:chgData name="Julina Macy" userId="3d2f8cda-161d-4201-847b-71fb943e9dc2" providerId="ADAL" clId="{8DF4AE3E-786A-4A58-B7E8-F9ED0C3D7BD5}" dt="2024-06-14T00:47:00.561" v="1034" actId="478"/>
          <ac:spMkLst>
            <pc:docMk/>
            <pc:sldMk cId="934977177" sldId="268"/>
            <ac:spMk id="21" creationId="{C516FED4-AB7E-47D8-B76C-C945CE935ABE}"/>
          </ac:spMkLst>
        </pc:spChg>
        <pc:spChg chg="del">
          <ac:chgData name="Julina Macy" userId="3d2f8cda-161d-4201-847b-71fb943e9dc2" providerId="ADAL" clId="{8DF4AE3E-786A-4A58-B7E8-F9ED0C3D7BD5}" dt="2024-06-14T00:47:10.248" v="1043" actId="478"/>
          <ac:spMkLst>
            <pc:docMk/>
            <pc:sldMk cId="934977177" sldId="268"/>
            <ac:spMk id="22" creationId="{F73809B2-5802-41F2-9D2B-5D0E8BE15CB8}"/>
          </ac:spMkLst>
        </pc:spChg>
        <pc:spChg chg="del">
          <ac:chgData name="Julina Macy" userId="3d2f8cda-161d-4201-847b-71fb943e9dc2" providerId="ADAL" clId="{8DF4AE3E-786A-4A58-B7E8-F9ED0C3D7BD5}" dt="2024-06-14T00:47:09.345" v="1042" actId="478"/>
          <ac:spMkLst>
            <pc:docMk/>
            <pc:sldMk cId="934977177" sldId="268"/>
            <ac:spMk id="23" creationId="{7794D896-82DD-4568-A6FE-4663A0288788}"/>
          </ac:spMkLst>
        </pc:spChg>
        <pc:spChg chg="del mod">
          <ac:chgData name="Julina Macy" userId="3d2f8cda-161d-4201-847b-71fb943e9dc2" providerId="ADAL" clId="{8DF4AE3E-786A-4A58-B7E8-F9ED0C3D7BD5}" dt="2024-06-14T00:47:08.250" v="1041" actId="478"/>
          <ac:spMkLst>
            <pc:docMk/>
            <pc:sldMk cId="934977177" sldId="268"/>
            <ac:spMk id="24" creationId="{8BF96423-2452-458D-BDDC-514ECCAB8E1E}"/>
          </ac:spMkLst>
        </pc:spChg>
        <pc:spChg chg="del">
          <ac:chgData name="Julina Macy" userId="3d2f8cda-161d-4201-847b-71fb943e9dc2" providerId="ADAL" clId="{8DF4AE3E-786A-4A58-B7E8-F9ED0C3D7BD5}" dt="2024-06-14T00:47:07.456" v="1040" actId="478"/>
          <ac:spMkLst>
            <pc:docMk/>
            <pc:sldMk cId="934977177" sldId="268"/>
            <ac:spMk id="25" creationId="{E1E1135C-EDAC-4081-80B2-0DFFB40D99CB}"/>
          </ac:spMkLst>
        </pc:spChg>
        <pc:spChg chg="add mod">
          <ac:chgData name="Julina Macy" userId="3d2f8cda-161d-4201-847b-71fb943e9dc2" providerId="ADAL" clId="{8DF4AE3E-786A-4A58-B7E8-F9ED0C3D7BD5}" dt="2024-06-14T00:48:15.560" v="1100" actId="1035"/>
          <ac:spMkLst>
            <pc:docMk/>
            <pc:sldMk cId="934977177" sldId="268"/>
            <ac:spMk id="29" creationId="{CA82AC80-81FF-4DDA-BABE-DBC0349AD602}"/>
          </ac:spMkLst>
        </pc:spChg>
        <pc:spChg chg="add mod">
          <ac:chgData name="Julina Macy" userId="3d2f8cda-161d-4201-847b-71fb943e9dc2" providerId="ADAL" clId="{8DF4AE3E-786A-4A58-B7E8-F9ED0C3D7BD5}" dt="2024-06-14T00:48:15.560" v="1100" actId="1035"/>
          <ac:spMkLst>
            <pc:docMk/>
            <pc:sldMk cId="934977177" sldId="268"/>
            <ac:spMk id="30" creationId="{9CED4517-9880-47D4-A898-0E950489F214}"/>
          </ac:spMkLst>
        </pc:spChg>
        <pc:spChg chg="add mod">
          <ac:chgData name="Julina Macy" userId="3d2f8cda-161d-4201-847b-71fb943e9dc2" providerId="ADAL" clId="{8DF4AE3E-786A-4A58-B7E8-F9ED0C3D7BD5}" dt="2024-06-14T00:48:15.560" v="1100" actId="1035"/>
          <ac:spMkLst>
            <pc:docMk/>
            <pc:sldMk cId="934977177" sldId="268"/>
            <ac:spMk id="31" creationId="{FCA2F076-1411-4A54-AB45-765824F45F5D}"/>
          </ac:spMkLst>
        </pc:spChg>
        <pc:picChg chg="del">
          <ac:chgData name="Julina Macy" userId="3d2f8cda-161d-4201-847b-71fb943e9dc2" providerId="ADAL" clId="{8DF4AE3E-786A-4A58-B7E8-F9ED0C3D7BD5}" dt="2024-06-14T00:46:57.937" v="1030" actId="478"/>
          <ac:picMkLst>
            <pc:docMk/>
            <pc:sldMk cId="934977177" sldId="268"/>
            <ac:picMk id="9" creationId="{7D17278F-3576-4DB1-8E3E-2CBC51704DD4}"/>
          </ac:picMkLst>
        </pc:picChg>
        <pc:picChg chg="add mod">
          <ac:chgData name="Julina Macy" userId="3d2f8cda-161d-4201-847b-71fb943e9dc2" providerId="ADAL" clId="{8DF4AE3E-786A-4A58-B7E8-F9ED0C3D7BD5}" dt="2024-06-14T00:48:15.560" v="1100" actId="1035"/>
          <ac:picMkLst>
            <pc:docMk/>
            <pc:sldMk cId="934977177" sldId="268"/>
            <ac:picMk id="26" creationId="{15A4D745-9005-44A3-8C5E-52A4F11B812B}"/>
          </ac:picMkLst>
        </pc:picChg>
        <pc:picChg chg="add mod">
          <ac:chgData name="Julina Macy" userId="3d2f8cda-161d-4201-847b-71fb943e9dc2" providerId="ADAL" clId="{8DF4AE3E-786A-4A58-B7E8-F9ED0C3D7BD5}" dt="2024-06-14T00:48:15.560" v="1100" actId="1035"/>
          <ac:picMkLst>
            <pc:docMk/>
            <pc:sldMk cId="934977177" sldId="268"/>
            <ac:picMk id="27" creationId="{CDB03E74-54C2-448C-B223-5F1037938D7B}"/>
          </ac:picMkLst>
        </pc:picChg>
        <pc:picChg chg="add mod">
          <ac:chgData name="Julina Macy" userId="3d2f8cda-161d-4201-847b-71fb943e9dc2" providerId="ADAL" clId="{8DF4AE3E-786A-4A58-B7E8-F9ED0C3D7BD5}" dt="2024-06-14T00:48:15.560" v="1100" actId="1035"/>
          <ac:picMkLst>
            <pc:docMk/>
            <pc:sldMk cId="934977177" sldId="268"/>
            <ac:picMk id="28" creationId="{C86490E5-A3FE-4ADE-9A92-294B7A98DA67}"/>
          </ac:picMkLst>
        </pc:picChg>
        <pc:cxnChg chg="del mod">
          <ac:chgData name="Julina Macy" userId="3d2f8cda-161d-4201-847b-71fb943e9dc2" providerId="ADAL" clId="{8DF4AE3E-786A-4A58-B7E8-F9ED0C3D7BD5}" dt="2024-06-14T00:47:00.561" v="1034" actId="478"/>
          <ac:cxnSpMkLst>
            <pc:docMk/>
            <pc:sldMk cId="934977177" sldId="268"/>
            <ac:cxnSpMk id="10" creationId="{AFEAE830-D102-42B3-87CD-00E240100F20}"/>
          </ac:cxnSpMkLst>
        </pc:cxnChg>
        <pc:cxnChg chg="del mod">
          <ac:chgData name="Julina Macy" userId="3d2f8cda-161d-4201-847b-71fb943e9dc2" providerId="ADAL" clId="{8DF4AE3E-786A-4A58-B7E8-F9ED0C3D7BD5}" dt="2024-06-14T00:46:57.506" v="1029" actId="478"/>
          <ac:cxnSpMkLst>
            <pc:docMk/>
            <pc:sldMk cId="934977177" sldId="268"/>
            <ac:cxnSpMk id="11" creationId="{1BCE563D-DBBB-47E0-9FFB-30CB08B27F74}"/>
          </ac:cxnSpMkLst>
        </pc:cxnChg>
        <pc:cxnChg chg="del">
          <ac:chgData name="Julina Macy" userId="3d2f8cda-161d-4201-847b-71fb943e9dc2" providerId="ADAL" clId="{8DF4AE3E-786A-4A58-B7E8-F9ED0C3D7BD5}" dt="2024-06-14T00:47:11.640" v="1045" actId="478"/>
          <ac:cxnSpMkLst>
            <pc:docMk/>
            <pc:sldMk cId="934977177" sldId="268"/>
            <ac:cxnSpMk id="12" creationId="{F5C623C7-45E1-4F3C-ACDD-B2E1D7DA4C99}"/>
          </ac:cxnSpMkLst>
        </pc:cxnChg>
        <pc:cxnChg chg="del mod">
          <ac:chgData name="Julina Macy" userId="3d2f8cda-161d-4201-847b-71fb943e9dc2" providerId="ADAL" clId="{8DF4AE3E-786A-4A58-B7E8-F9ED0C3D7BD5}" dt="2024-06-14T00:47:01.809" v="1035" actId="478"/>
          <ac:cxnSpMkLst>
            <pc:docMk/>
            <pc:sldMk cId="934977177" sldId="268"/>
            <ac:cxnSpMk id="13" creationId="{AEA781AA-AAF0-4CEE-A94D-01CC8F1A484E}"/>
          </ac:cxnSpMkLst>
        </pc:cxnChg>
        <pc:cxnChg chg="del">
          <ac:chgData name="Julina Macy" userId="3d2f8cda-161d-4201-847b-71fb943e9dc2" providerId="ADAL" clId="{8DF4AE3E-786A-4A58-B7E8-F9ED0C3D7BD5}" dt="2024-06-14T00:47:10.984" v="1044" actId="478"/>
          <ac:cxnSpMkLst>
            <pc:docMk/>
            <pc:sldMk cId="934977177" sldId="268"/>
            <ac:cxnSpMk id="14" creationId="{3A64E1B4-8066-4B78-88E4-FB242F84B854}"/>
          </ac:cxnSpMkLst>
        </pc:cxnChg>
      </pc:sldChg>
      <pc:sldChg chg="add del">
        <pc:chgData name="Julina Macy" userId="3d2f8cda-161d-4201-847b-71fb943e9dc2" providerId="ADAL" clId="{8DF4AE3E-786A-4A58-B7E8-F9ED0C3D7BD5}" dt="2024-06-14T00:49:06.565" v="1132" actId="47"/>
        <pc:sldMkLst>
          <pc:docMk/>
          <pc:sldMk cId="1754339698" sldId="269"/>
        </pc:sldMkLst>
      </pc:sldChg>
      <pc:sldChg chg="addSp delSp modSp add mod">
        <pc:chgData name="Julina Macy" userId="3d2f8cda-161d-4201-847b-71fb943e9dc2" providerId="ADAL" clId="{8DF4AE3E-786A-4A58-B7E8-F9ED0C3D7BD5}" dt="2024-06-14T00:51:44.018" v="1211" actId="1076"/>
        <pc:sldMkLst>
          <pc:docMk/>
          <pc:sldMk cId="2474480896" sldId="269"/>
        </pc:sldMkLst>
        <pc:spChg chg="mod">
          <ac:chgData name="Julina Macy" userId="3d2f8cda-161d-4201-847b-71fb943e9dc2" providerId="ADAL" clId="{8DF4AE3E-786A-4A58-B7E8-F9ED0C3D7BD5}" dt="2024-06-14T00:49:16.881" v="1152" actId="20577"/>
          <ac:spMkLst>
            <pc:docMk/>
            <pc:sldMk cId="2474480896" sldId="269"/>
            <ac:spMk id="3" creationId="{956AACCC-D0DC-42A9-97BE-3C640B01DD34}"/>
          </ac:spMkLst>
        </pc:spChg>
        <pc:spChg chg="del">
          <ac:chgData name="Julina Macy" userId="3d2f8cda-161d-4201-847b-71fb943e9dc2" providerId="ADAL" clId="{8DF4AE3E-786A-4A58-B7E8-F9ED0C3D7BD5}" dt="2024-06-14T00:49:22.936" v="1156" actId="478"/>
          <ac:spMkLst>
            <pc:docMk/>
            <pc:sldMk cId="2474480896" sldId="269"/>
            <ac:spMk id="29" creationId="{CA82AC80-81FF-4DDA-BABE-DBC0349AD602}"/>
          </ac:spMkLst>
        </pc:spChg>
        <pc:spChg chg="del">
          <ac:chgData name="Julina Macy" userId="3d2f8cda-161d-4201-847b-71fb943e9dc2" providerId="ADAL" clId="{8DF4AE3E-786A-4A58-B7E8-F9ED0C3D7BD5}" dt="2024-06-14T00:49:23.739" v="1157" actId="478"/>
          <ac:spMkLst>
            <pc:docMk/>
            <pc:sldMk cId="2474480896" sldId="269"/>
            <ac:spMk id="30" creationId="{9CED4517-9880-47D4-A898-0E950489F214}"/>
          </ac:spMkLst>
        </pc:spChg>
        <pc:spChg chg="del">
          <ac:chgData name="Julina Macy" userId="3d2f8cda-161d-4201-847b-71fb943e9dc2" providerId="ADAL" clId="{8DF4AE3E-786A-4A58-B7E8-F9ED0C3D7BD5}" dt="2024-06-14T00:49:24.504" v="1158" actId="478"/>
          <ac:spMkLst>
            <pc:docMk/>
            <pc:sldMk cId="2474480896" sldId="269"/>
            <ac:spMk id="31" creationId="{FCA2F076-1411-4A54-AB45-765824F45F5D}"/>
          </ac:spMkLst>
        </pc:spChg>
        <pc:picChg chg="add mod">
          <ac:chgData name="Julina Macy" userId="3d2f8cda-161d-4201-847b-71fb943e9dc2" providerId="ADAL" clId="{8DF4AE3E-786A-4A58-B7E8-F9ED0C3D7BD5}" dt="2024-06-14T00:50:03.690" v="1187" actId="1076"/>
          <ac:picMkLst>
            <pc:docMk/>
            <pc:sldMk cId="2474480896" sldId="269"/>
            <ac:picMk id="9" creationId="{5061BCD3-2FE2-4659-A804-6B3A03A0CE6F}"/>
          </ac:picMkLst>
        </pc:picChg>
        <pc:picChg chg="add mod">
          <ac:chgData name="Julina Macy" userId="3d2f8cda-161d-4201-847b-71fb943e9dc2" providerId="ADAL" clId="{8DF4AE3E-786A-4A58-B7E8-F9ED0C3D7BD5}" dt="2024-06-14T00:50:03.690" v="1187" actId="1076"/>
          <ac:picMkLst>
            <pc:docMk/>
            <pc:sldMk cId="2474480896" sldId="269"/>
            <ac:picMk id="10" creationId="{F8FDBFFA-DF00-4FFD-87DF-5C20B89B4C1D}"/>
          </ac:picMkLst>
        </pc:picChg>
        <pc:picChg chg="add mod">
          <ac:chgData name="Julina Macy" userId="3d2f8cda-161d-4201-847b-71fb943e9dc2" providerId="ADAL" clId="{8DF4AE3E-786A-4A58-B7E8-F9ED0C3D7BD5}" dt="2024-06-14T00:51:44.018" v="1211" actId="1076"/>
          <ac:picMkLst>
            <pc:docMk/>
            <pc:sldMk cId="2474480896" sldId="269"/>
            <ac:picMk id="11" creationId="{0542C1EF-6091-43E2-9D66-F9991FAF6D65}"/>
          </ac:picMkLst>
        </pc:picChg>
        <pc:picChg chg="del">
          <ac:chgData name="Julina Macy" userId="3d2f8cda-161d-4201-847b-71fb943e9dc2" providerId="ADAL" clId="{8DF4AE3E-786A-4A58-B7E8-F9ED0C3D7BD5}" dt="2024-06-14T00:49:21.160" v="1153" actId="478"/>
          <ac:picMkLst>
            <pc:docMk/>
            <pc:sldMk cId="2474480896" sldId="269"/>
            <ac:picMk id="26" creationId="{15A4D745-9005-44A3-8C5E-52A4F11B812B}"/>
          </ac:picMkLst>
        </pc:picChg>
        <pc:picChg chg="del">
          <ac:chgData name="Julina Macy" userId="3d2f8cda-161d-4201-847b-71fb943e9dc2" providerId="ADAL" clId="{8DF4AE3E-786A-4A58-B7E8-F9ED0C3D7BD5}" dt="2024-06-14T00:49:22.033" v="1155" actId="478"/>
          <ac:picMkLst>
            <pc:docMk/>
            <pc:sldMk cId="2474480896" sldId="269"/>
            <ac:picMk id="27" creationId="{CDB03E74-54C2-448C-B223-5F1037938D7B}"/>
          </ac:picMkLst>
        </pc:picChg>
        <pc:picChg chg="del">
          <ac:chgData name="Julina Macy" userId="3d2f8cda-161d-4201-847b-71fb943e9dc2" providerId="ADAL" clId="{8DF4AE3E-786A-4A58-B7E8-F9ED0C3D7BD5}" dt="2024-06-14T00:49:21.665" v="1154" actId="478"/>
          <ac:picMkLst>
            <pc:docMk/>
            <pc:sldMk cId="2474480896" sldId="269"/>
            <ac:picMk id="28" creationId="{C86490E5-A3FE-4ADE-9A92-294B7A98DA67}"/>
          </ac:picMkLst>
        </pc:picChg>
      </pc:sldChg>
      <pc:sldChg chg="addSp modSp add mod">
        <pc:chgData name="Julina Macy" userId="3d2f8cda-161d-4201-847b-71fb943e9dc2" providerId="ADAL" clId="{8DF4AE3E-786A-4A58-B7E8-F9ED0C3D7BD5}" dt="2024-06-14T00:51:33.042" v="1210" actId="14100"/>
        <pc:sldMkLst>
          <pc:docMk/>
          <pc:sldMk cId="1321565554" sldId="270"/>
        </pc:sldMkLst>
        <pc:spChg chg="mod">
          <ac:chgData name="Julina Macy" userId="3d2f8cda-161d-4201-847b-71fb943e9dc2" providerId="ADAL" clId="{8DF4AE3E-786A-4A58-B7E8-F9ED0C3D7BD5}" dt="2024-06-14T00:49:42.140" v="1183" actId="14100"/>
          <ac:spMkLst>
            <pc:docMk/>
            <pc:sldMk cId="1321565554" sldId="270"/>
            <ac:spMk id="3" creationId="{956AACCC-D0DC-42A9-97BE-3C640B01DD34}"/>
          </ac:spMkLst>
        </pc:spChg>
        <pc:spChg chg="add mod">
          <ac:chgData name="Julina Macy" userId="3d2f8cda-161d-4201-847b-71fb943e9dc2" providerId="ADAL" clId="{8DF4AE3E-786A-4A58-B7E8-F9ED0C3D7BD5}" dt="2024-06-14T00:51:28.183" v="1209" actId="1582"/>
          <ac:spMkLst>
            <pc:docMk/>
            <pc:sldMk cId="1321565554" sldId="270"/>
            <ac:spMk id="7" creationId="{645FBEBF-8704-44D6-8125-B7ABB0E14CCB}"/>
          </ac:spMkLst>
        </pc:spChg>
        <pc:spChg chg="add mod">
          <ac:chgData name="Julina Macy" userId="3d2f8cda-161d-4201-847b-71fb943e9dc2" providerId="ADAL" clId="{8DF4AE3E-786A-4A58-B7E8-F9ED0C3D7BD5}" dt="2024-06-14T00:51:28.183" v="1209" actId="1582"/>
          <ac:spMkLst>
            <pc:docMk/>
            <pc:sldMk cId="1321565554" sldId="270"/>
            <ac:spMk id="8" creationId="{AC77018B-0180-4C37-AA7C-43B4D0E164D9}"/>
          </ac:spMkLst>
        </pc:spChg>
        <pc:spChg chg="add mod">
          <ac:chgData name="Julina Macy" userId="3d2f8cda-161d-4201-847b-71fb943e9dc2" providerId="ADAL" clId="{8DF4AE3E-786A-4A58-B7E8-F9ED0C3D7BD5}" dt="2024-06-14T00:51:33.042" v="1210" actId="14100"/>
          <ac:spMkLst>
            <pc:docMk/>
            <pc:sldMk cId="1321565554" sldId="270"/>
            <ac:spMk id="9" creationId="{A28414AD-5F92-4333-BF4F-53DB5304CFCB}"/>
          </ac:spMkLst>
        </pc:spChg>
        <pc:picChg chg="add mod">
          <ac:chgData name="Julina Macy" userId="3d2f8cda-161d-4201-847b-71fb943e9dc2" providerId="ADAL" clId="{8DF4AE3E-786A-4A58-B7E8-F9ED0C3D7BD5}" dt="2024-06-14T00:50:55.836" v="1197" actId="14100"/>
          <ac:picMkLst>
            <pc:docMk/>
            <pc:sldMk cId="1321565554" sldId="270"/>
            <ac:picMk id="4" creationId="{4D550351-D634-4FBF-BDCF-4723F351B6FC}"/>
          </ac:picMkLst>
        </pc:picChg>
        <pc:picChg chg="add mod">
          <ac:chgData name="Julina Macy" userId="3d2f8cda-161d-4201-847b-71fb943e9dc2" providerId="ADAL" clId="{8DF4AE3E-786A-4A58-B7E8-F9ED0C3D7BD5}" dt="2024-06-14T00:50:55.836" v="1197" actId="14100"/>
          <ac:picMkLst>
            <pc:docMk/>
            <pc:sldMk cId="1321565554" sldId="270"/>
            <ac:picMk id="5" creationId="{60696989-C6AC-448D-907D-CB05E62F9321}"/>
          </ac:picMkLst>
        </pc:picChg>
        <pc:picChg chg="add mod">
          <ac:chgData name="Julina Macy" userId="3d2f8cda-161d-4201-847b-71fb943e9dc2" providerId="ADAL" clId="{8DF4AE3E-786A-4A58-B7E8-F9ED0C3D7BD5}" dt="2024-06-14T00:50:55.836" v="1197" actId="14100"/>
          <ac:picMkLst>
            <pc:docMk/>
            <pc:sldMk cId="1321565554" sldId="270"/>
            <ac:picMk id="6" creationId="{C5A994CF-23E6-4836-8559-5E61998DCBDF}"/>
          </ac:picMkLst>
        </pc:picChg>
      </pc:sldChg>
      <pc:sldChg chg="addSp delSp modSp add mod">
        <pc:chgData name="Julina Macy" userId="3d2f8cda-161d-4201-847b-71fb943e9dc2" providerId="ADAL" clId="{8DF4AE3E-786A-4A58-B7E8-F9ED0C3D7BD5}" dt="2024-06-14T00:55:54.166" v="1311"/>
        <pc:sldMkLst>
          <pc:docMk/>
          <pc:sldMk cId="3288995639" sldId="271"/>
        </pc:sldMkLst>
        <pc:spChg chg="mod">
          <ac:chgData name="Julina Macy" userId="3d2f8cda-161d-4201-847b-71fb943e9dc2" providerId="ADAL" clId="{8DF4AE3E-786A-4A58-B7E8-F9ED0C3D7BD5}" dt="2024-06-14T00:52:32.672" v="1230" actId="20577"/>
          <ac:spMkLst>
            <pc:docMk/>
            <pc:sldMk cId="3288995639" sldId="271"/>
            <ac:spMk id="3" creationId="{956AACCC-D0DC-42A9-97BE-3C640B01DD34}"/>
          </ac:spMkLst>
        </pc:spChg>
        <pc:spChg chg="mod">
          <ac:chgData name="Julina Macy" userId="3d2f8cda-161d-4201-847b-71fb943e9dc2" providerId="ADAL" clId="{8DF4AE3E-786A-4A58-B7E8-F9ED0C3D7BD5}" dt="2024-06-14T00:54:36.159" v="1267" actId="1035"/>
          <ac:spMkLst>
            <pc:docMk/>
            <pc:sldMk cId="3288995639" sldId="271"/>
            <ac:spMk id="7" creationId="{645FBEBF-8704-44D6-8125-B7ABB0E14CCB}"/>
          </ac:spMkLst>
        </pc:spChg>
        <pc:spChg chg="del">
          <ac:chgData name="Julina Macy" userId="3d2f8cda-161d-4201-847b-71fb943e9dc2" providerId="ADAL" clId="{8DF4AE3E-786A-4A58-B7E8-F9ED0C3D7BD5}" dt="2024-06-14T00:52:41.610" v="1235" actId="478"/>
          <ac:spMkLst>
            <pc:docMk/>
            <pc:sldMk cId="3288995639" sldId="271"/>
            <ac:spMk id="8" creationId="{AC77018B-0180-4C37-AA7C-43B4D0E164D9}"/>
          </ac:spMkLst>
        </pc:spChg>
        <pc:spChg chg="del">
          <ac:chgData name="Julina Macy" userId="3d2f8cda-161d-4201-847b-71fb943e9dc2" providerId="ADAL" clId="{8DF4AE3E-786A-4A58-B7E8-F9ED0C3D7BD5}" dt="2024-06-14T00:52:40.928" v="1234" actId="478"/>
          <ac:spMkLst>
            <pc:docMk/>
            <pc:sldMk cId="3288995639" sldId="271"/>
            <ac:spMk id="9" creationId="{A28414AD-5F92-4333-BF4F-53DB5304CFCB}"/>
          </ac:spMkLst>
        </pc:spChg>
        <pc:spChg chg="add mod">
          <ac:chgData name="Julina Macy" userId="3d2f8cda-161d-4201-847b-71fb943e9dc2" providerId="ADAL" clId="{8DF4AE3E-786A-4A58-B7E8-F9ED0C3D7BD5}" dt="2024-06-14T00:53:51.043" v="1253" actId="14100"/>
          <ac:spMkLst>
            <pc:docMk/>
            <pc:sldMk cId="3288995639" sldId="271"/>
            <ac:spMk id="10" creationId="{FD05D210-2E35-430D-9AD0-FF46F059E61F}"/>
          </ac:spMkLst>
        </pc:spChg>
        <pc:spChg chg="add mod">
          <ac:chgData name="Julina Macy" userId="3d2f8cda-161d-4201-847b-71fb943e9dc2" providerId="ADAL" clId="{8DF4AE3E-786A-4A58-B7E8-F9ED0C3D7BD5}" dt="2024-06-14T00:54:53.487" v="1284" actId="14100"/>
          <ac:spMkLst>
            <pc:docMk/>
            <pc:sldMk cId="3288995639" sldId="271"/>
            <ac:spMk id="14" creationId="{81A2472A-F329-4733-B735-99BBC62598F1}"/>
          </ac:spMkLst>
        </pc:spChg>
        <pc:spChg chg="add mod">
          <ac:chgData name="Julina Macy" userId="3d2f8cda-161d-4201-847b-71fb943e9dc2" providerId="ADAL" clId="{8DF4AE3E-786A-4A58-B7E8-F9ED0C3D7BD5}" dt="2024-06-14T00:55:43.185" v="1310" actId="1037"/>
          <ac:spMkLst>
            <pc:docMk/>
            <pc:sldMk cId="3288995639" sldId="271"/>
            <ac:spMk id="15" creationId="{CF057FD6-DE71-46A2-A367-6314B25B7AA4}"/>
          </ac:spMkLst>
        </pc:spChg>
        <pc:spChg chg="add mod">
          <ac:chgData name="Julina Macy" userId="3d2f8cda-161d-4201-847b-71fb943e9dc2" providerId="ADAL" clId="{8DF4AE3E-786A-4A58-B7E8-F9ED0C3D7BD5}" dt="2024-06-14T00:55:38.754" v="1309" actId="1038"/>
          <ac:spMkLst>
            <pc:docMk/>
            <pc:sldMk cId="3288995639" sldId="271"/>
            <ac:spMk id="16" creationId="{F801D6A4-4A4C-4D22-9A84-EADEFFF9882C}"/>
          </ac:spMkLst>
        </pc:spChg>
        <pc:spChg chg="add mod">
          <ac:chgData name="Julina Macy" userId="3d2f8cda-161d-4201-847b-71fb943e9dc2" providerId="ADAL" clId="{8DF4AE3E-786A-4A58-B7E8-F9ED0C3D7BD5}" dt="2024-06-14T00:55:26.175" v="1305" actId="1076"/>
          <ac:spMkLst>
            <pc:docMk/>
            <pc:sldMk cId="3288995639" sldId="271"/>
            <ac:spMk id="17" creationId="{3A04189B-038B-4BC5-9ED2-3983DFAC09E1}"/>
          </ac:spMkLst>
        </pc:spChg>
        <pc:spChg chg="add mod">
          <ac:chgData name="Julina Macy" userId="3d2f8cda-161d-4201-847b-71fb943e9dc2" providerId="ADAL" clId="{8DF4AE3E-786A-4A58-B7E8-F9ED0C3D7BD5}" dt="2024-06-14T00:55:54.166" v="1311"/>
          <ac:spMkLst>
            <pc:docMk/>
            <pc:sldMk cId="3288995639" sldId="271"/>
            <ac:spMk id="18" creationId="{6CA8807D-AD8C-4E4A-B76C-CB72C734AB53}"/>
          </ac:spMkLst>
        </pc:spChg>
        <pc:picChg chg="del">
          <ac:chgData name="Julina Macy" userId="3d2f8cda-161d-4201-847b-71fb943e9dc2" providerId="ADAL" clId="{8DF4AE3E-786A-4A58-B7E8-F9ED0C3D7BD5}" dt="2024-06-14T00:52:39.440" v="1231" actId="478"/>
          <ac:picMkLst>
            <pc:docMk/>
            <pc:sldMk cId="3288995639" sldId="271"/>
            <ac:picMk id="4" creationId="{4D550351-D634-4FBF-BDCF-4723F351B6FC}"/>
          </ac:picMkLst>
        </pc:picChg>
        <pc:picChg chg="del">
          <ac:chgData name="Julina Macy" userId="3d2f8cda-161d-4201-847b-71fb943e9dc2" providerId="ADAL" clId="{8DF4AE3E-786A-4A58-B7E8-F9ED0C3D7BD5}" dt="2024-06-14T00:52:39.911" v="1232" actId="478"/>
          <ac:picMkLst>
            <pc:docMk/>
            <pc:sldMk cId="3288995639" sldId="271"/>
            <ac:picMk id="5" creationId="{60696989-C6AC-448D-907D-CB05E62F9321}"/>
          </ac:picMkLst>
        </pc:picChg>
        <pc:picChg chg="del">
          <ac:chgData name="Julina Macy" userId="3d2f8cda-161d-4201-847b-71fb943e9dc2" providerId="ADAL" clId="{8DF4AE3E-786A-4A58-B7E8-F9ED0C3D7BD5}" dt="2024-06-14T00:52:40.303" v="1233" actId="478"/>
          <ac:picMkLst>
            <pc:docMk/>
            <pc:sldMk cId="3288995639" sldId="271"/>
            <ac:picMk id="6" creationId="{C5A994CF-23E6-4836-8559-5E61998DCBDF}"/>
          </ac:picMkLst>
        </pc:picChg>
        <pc:picChg chg="add mod ord">
          <ac:chgData name="Julina Macy" userId="3d2f8cda-161d-4201-847b-71fb943e9dc2" providerId="ADAL" clId="{8DF4AE3E-786A-4A58-B7E8-F9ED0C3D7BD5}" dt="2024-06-14T00:54:19.645" v="1260" actId="167"/>
          <ac:picMkLst>
            <pc:docMk/>
            <pc:sldMk cId="3288995639" sldId="271"/>
            <ac:picMk id="11" creationId="{DFA7C3F7-69BE-40DA-AFE0-FEF1AD30BC08}"/>
          </ac:picMkLst>
        </pc:picChg>
        <pc:picChg chg="add mod">
          <ac:chgData name="Julina Macy" userId="3d2f8cda-161d-4201-847b-71fb943e9dc2" providerId="ADAL" clId="{8DF4AE3E-786A-4A58-B7E8-F9ED0C3D7BD5}" dt="2024-06-14T00:54:11.929" v="1258" actId="1076"/>
          <ac:picMkLst>
            <pc:docMk/>
            <pc:sldMk cId="3288995639" sldId="271"/>
            <ac:picMk id="12" creationId="{42AAB153-DB2E-4DB8-92EC-0AD2253A42AE}"/>
          </ac:picMkLst>
        </pc:picChg>
        <pc:picChg chg="add mod">
          <ac:chgData name="Julina Macy" userId="3d2f8cda-161d-4201-847b-71fb943e9dc2" providerId="ADAL" clId="{8DF4AE3E-786A-4A58-B7E8-F9ED0C3D7BD5}" dt="2024-06-14T00:55:35.917" v="1306" actId="14100"/>
          <ac:picMkLst>
            <pc:docMk/>
            <pc:sldMk cId="3288995639" sldId="271"/>
            <ac:picMk id="13" creationId="{F220A728-8171-4343-BCE8-4F2D39A7054B}"/>
          </ac:picMkLst>
        </pc:picChg>
      </pc:sldChg>
      <pc:sldChg chg="addSp delSp modSp new mod modClrScheme chgLayout">
        <pc:chgData name="Julina Macy" userId="3d2f8cda-161d-4201-847b-71fb943e9dc2" providerId="ADAL" clId="{8DF4AE3E-786A-4A58-B7E8-F9ED0C3D7BD5}" dt="2024-06-14T00:57:06.067" v="1348" actId="14100"/>
        <pc:sldMkLst>
          <pc:docMk/>
          <pc:sldMk cId="1139575588" sldId="272"/>
        </pc:sldMkLst>
        <pc:spChg chg="del mod ord">
          <ac:chgData name="Julina Macy" userId="3d2f8cda-161d-4201-847b-71fb943e9dc2" providerId="ADAL" clId="{8DF4AE3E-786A-4A58-B7E8-F9ED0C3D7BD5}" dt="2024-06-14T00:56:01.001" v="1313" actId="700"/>
          <ac:spMkLst>
            <pc:docMk/>
            <pc:sldMk cId="1139575588" sldId="272"/>
            <ac:spMk id="2" creationId="{8A521CC6-34BC-4DAD-AD64-74ECC2619F56}"/>
          </ac:spMkLst>
        </pc:spChg>
        <pc:spChg chg="add mod ord">
          <ac:chgData name="Julina Macy" userId="3d2f8cda-161d-4201-847b-71fb943e9dc2" providerId="ADAL" clId="{8DF4AE3E-786A-4A58-B7E8-F9ED0C3D7BD5}" dt="2024-06-14T00:57:06.067" v="1348" actId="14100"/>
          <ac:spMkLst>
            <pc:docMk/>
            <pc:sldMk cId="1139575588" sldId="272"/>
            <ac:spMk id="3" creationId="{B3F00276-976C-431A-B69A-92F3BE3A2F70}"/>
          </ac:spMkLst>
        </pc:spChg>
        <pc:spChg chg="add mod">
          <ac:chgData name="Julina Macy" userId="3d2f8cda-161d-4201-847b-71fb943e9dc2" providerId="ADAL" clId="{8DF4AE3E-786A-4A58-B7E8-F9ED0C3D7BD5}" dt="2024-06-14T00:56:42.544" v="1345" actId="14100"/>
          <ac:spMkLst>
            <pc:docMk/>
            <pc:sldMk cId="1139575588" sldId="272"/>
            <ac:spMk id="4" creationId="{BEC04055-E1F8-46CA-8514-C1C308524117}"/>
          </ac:spMkLst>
        </pc:spChg>
        <pc:picChg chg="add mod">
          <ac:chgData name="Julina Macy" userId="3d2f8cda-161d-4201-847b-71fb943e9dc2" providerId="ADAL" clId="{8DF4AE3E-786A-4A58-B7E8-F9ED0C3D7BD5}" dt="2024-06-14T00:56:53.136" v="1347" actId="1076"/>
          <ac:picMkLst>
            <pc:docMk/>
            <pc:sldMk cId="1139575588" sldId="272"/>
            <ac:picMk id="5" creationId="{1A716204-F1EA-419F-A0AB-887185BBE6B1}"/>
          </ac:picMkLst>
        </pc:picChg>
        <pc:picChg chg="add mod">
          <ac:chgData name="Julina Macy" userId="3d2f8cda-161d-4201-847b-71fb943e9dc2" providerId="ADAL" clId="{8DF4AE3E-786A-4A58-B7E8-F9ED0C3D7BD5}" dt="2024-06-14T00:56:53.136" v="1347" actId="1076"/>
          <ac:picMkLst>
            <pc:docMk/>
            <pc:sldMk cId="1139575588" sldId="272"/>
            <ac:picMk id="6" creationId="{63516DF8-5451-495B-BAF7-24AB353C1E0F}"/>
          </ac:picMkLst>
        </pc:picChg>
        <pc:picChg chg="add mod">
          <ac:chgData name="Julina Macy" userId="3d2f8cda-161d-4201-847b-71fb943e9dc2" providerId="ADAL" clId="{8DF4AE3E-786A-4A58-B7E8-F9ED0C3D7BD5}" dt="2024-06-14T00:56:53.136" v="1347" actId="1076"/>
          <ac:picMkLst>
            <pc:docMk/>
            <pc:sldMk cId="1139575588" sldId="272"/>
            <ac:picMk id="7" creationId="{1B0BE5B5-8D14-4E9B-903A-DA7FD076307F}"/>
          </ac:picMkLst>
        </pc:picChg>
        <pc:picChg chg="add mod">
          <ac:chgData name="Julina Macy" userId="3d2f8cda-161d-4201-847b-71fb943e9dc2" providerId="ADAL" clId="{8DF4AE3E-786A-4A58-B7E8-F9ED0C3D7BD5}" dt="2024-06-14T00:56:53.136" v="1347" actId="1076"/>
          <ac:picMkLst>
            <pc:docMk/>
            <pc:sldMk cId="1139575588" sldId="272"/>
            <ac:picMk id="8" creationId="{8590EA89-567A-439B-86A4-D5917A0D6C49}"/>
          </ac:picMkLst>
        </pc:picChg>
        <pc:picChg chg="add mod">
          <ac:chgData name="Julina Macy" userId="3d2f8cda-161d-4201-847b-71fb943e9dc2" providerId="ADAL" clId="{8DF4AE3E-786A-4A58-B7E8-F9ED0C3D7BD5}" dt="2024-06-14T00:56:53.136" v="1347" actId="1076"/>
          <ac:picMkLst>
            <pc:docMk/>
            <pc:sldMk cId="1139575588" sldId="272"/>
            <ac:picMk id="9" creationId="{2D97B51F-7AF6-4606-AC8B-0699D8653D6D}"/>
          </ac:picMkLst>
        </pc:picChg>
      </pc:sldChg>
      <pc:sldChg chg="addSp delSp modSp new mod modClrScheme chgLayout">
        <pc:chgData name="Julina Macy" userId="3d2f8cda-161d-4201-847b-71fb943e9dc2" providerId="ADAL" clId="{8DF4AE3E-786A-4A58-B7E8-F9ED0C3D7BD5}" dt="2024-06-14T00:59:37.885" v="1429" actId="1076"/>
        <pc:sldMkLst>
          <pc:docMk/>
          <pc:sldMk cId="2941865441" sldId="273"/>
        </pc:sldMkLst>
        <pc:spChg chg="del mod ord">
          <ac:chgData name="Julina Macy" userId="3d2f8cda-161d-4201-847b-71fb943e9dc2" providerId="ADAL" clId="{8DF4AE3E-786A-4A58-B7E8-F9ED0C3D7BD5}" dt="2024-06-14T00:57:21.860" v="1350" actId="700"/>
          <ac:spMkLst>
            <pc:docMk/>
            <pc:sldMk cId="2941865441" sldId="273"/>
            <ac:spMk id="2" creationId="{10CD30CB-C01C-491B-8686-DC4B7A1BDC14}"/>
          </ac:spMkLst>
        </pc:spChg>
        <pc:spChg chg="add del mod ord">
          <ac:chgData name="Julina Macy" userId="3d2f8cda-161d-4201-847b-71fb943e9dc2" providerId="ADAL" clId="{8DF4AE3E-786A-4A58-B7E8-F9ED0C3D7BD5}" dt="2024-06-14T00:57:51.321" v="1375" actId="478"/>
          <ac:spMkLst>
            <pc:docMk/>
            <pc:sldMk cId="2941865441" sldId="273"/>
            <ac:spMk id="3" creationId="{F106ABE9-5461-4778-8B12-42D96601B617}"/>
          </ac:spMkLst>
        </pc:spChg>
        <pc:spChg chg="add mod">
          <ac:chgData name="Julina Macy" userId="3d2f8cda-161d-4201-847b-71fb943e9dc2" providerId="ADAL" clId="{8DF4AE3E-786A-4A58-B7E8-F9ED0C3D7BD5}" dt="2024-06-14T00:57:47.082" v="1374" actId="113"/>
          <ac:spMkLst>
            <pc:docMk/>
            <pc:sldMk cId="2941865441" sldId="273"/>
            <ac:spMk id="4" creationId="{F474D012-D878-47B6-9757-9F4AD799D14A}"/>
          </ac:spMkLst>
        </pc:spChg>
        <pc:spChg chg="add mod">
          <ac:chgData name="Julina Macy" userId="3d2f8cda-161d-4201-847b-71fb943e9dc2" providerId="ADAL" clId="{8DF4AE3E-786A-4A58-B7E8-F9ED0C3D7BD5}" dt="2024-06-14T00:58:47.184" v="1411" actId="1036"/>
          <ac:spMkLst>
            <pc:docMk/>
            <pc:sldMk cId="2941865441" sldId="273"/>
            <ac:spMk id="5" creationId="{CFDDB90E-72AB-4E5A-AF47-0B04C3288279}"/>
          </ac:spMkLst>
        </pc:spChg>
        <pc:spChg chg="add mod">
          <ac:chgData name="Julina Macy" userId="3d2f8cda-161d-4201-847b-71fb943e9dc2" providerId="ADAL" clId="{8DF4AE3E-786A-4A58-B7E8-F9ED0C3D7BD5}" dt="2024-06-14T00:58:47.184" v="1411" actId="1036"/>
          <ac:spMkLst>
            <pc:docMk/>
            <pc:sldMk cId="2941865441" sldId="273"/>
            <ac:spMk id="6" creationId="{D7288BC1-3B7E-40F1-AD44-E69951123402}"/>
          </ac:spMkLst>
        </pc:spChg>
        <pc:spChg chg="add mod">
          <ac:chgData name="Julina Macy" userId="3d2f8cda-161d-4201-847b-71fb943e9dc2" providerId="ADAL" clId="{8DF4AE3E-786A-4A58-B7E8-F9ED0C3D7BD5}" dt="2024-06-14T00:58:47.184" v="1411" actId="1036"/>
          <ac:spMkLst>
            <pc:docMk/>
            <pc:sldMk cId="2941865441" sldId="273"/>
            <ac:spMk id="7" creationId="{420FADA9-EBEA-49E3-93CF-C4C09F2F02B8}"/>
          </ac:spMkLst>
        </pc:spChg>
        <pc:spChg chg="add mod">
          <ac:chgData name="Julina Macy" userId="3d2f8cda-161d-4201-847b-71fb943e9dc2" providerId="ADAL" clId="{8DF4AE3E-786A-4A58-B7E8-F9ED0C3D7BD5}" dt="2024-06-14T00:58:47.184" v="1411" actId="1036"/>
          <ac:spMkLst>
            <pc:docMk/>
            <pc:sldMk cId="2941865441" sldId="273"/>
            <ac:spMk id="8" creationId="{508D4990-0238-4271-8C57-F9A1256BCFAC}"/>
          </ac:spMkLst>
        </pc:spChg>
        <pc:spChg chg="add mod">
          <ac:chgData name="Julina Macy" userId="3d2f8cda-161d-4201-847b-71fb943e9dc2" providerId="ADAL" clId="{8DF4AE3E-786A-4A58-B7E8-F9ED0C3D7BD5}" dt="2024-06-14T00:58:47.184" v="1411" actId="1036"/>
          <ac:spMkLst>
            <pc:docMk/>
            <pc:sldMk cId="2941865441" sldId="273"/>
            <ac:spMk id="9" creationId="{03FD9D8A-E4B4-478B-8C0D-45E427277BA0}"/>
          </ac:spMkLst>
        </pc:spChg>
        <pc:spChg chg="add mod">
          <ac:chgData name="Julina Macy" userId="3d2f8cda-161d-4201-847b-71fb943e9dc2" providerId="ADAL" clId="{8DF4AE3E-786A-4A58-B7E8-F9ED0C3D7BD5}" dt="2024-06-14T00:58:47.184" v="1411" actId="1036"/>
          <ac:spMkLst>
            <pc:docMk/>
            <pc:sldMk cId="2941865441" sldId="273"/>
            <ac:spMk id="10" creationId="{C3ED5112-53AC-4D30-B206-9F87D0CCD5C7}"/>
          </ac:spMkLst>
        </pc:spChg>
        <pc:spChg chg="add mod">
          <ac:chgData name="Julina Macy" userId="3d2f8cda-161d-4201-847b-71fb943e9dc2" providerId="ADAL" clId="{8DF4AE3E-786A-4A58-B7E8-F9ED0C3D7BD5}" dt="2024-06-14T00:58:47.184" v="1411" actId="1036"/>
          <ac:spMkLst>
            <pc:docMk/>
            <pc:sldMk cId="2941865441" sldId="273"/>
            <ac:spMk id="11" creationId="{7DAA6ED7-916E-4805-B33F-C2F943EFA936}"/>
          </ac:spMkLst>
        </pc:spChg>
        <pc:spChg chg="add mod">
          <ac:chgData name="Julina Macy" userId="3d2f8cda-161d-4201-847b-71fb943e9dc2" providerId="ADAL" clId="{8DF4AE3E-786A-4A58-B7E8-F9ED0C3D7BD5}" dt="2024-06-14T00:58:47.184" v="1411" actId="1036"/>
          <ac:spMkLst>
            <pc:docMk/>
            <pc:sldMk cId="2941865441" sldId="273"/>
            <ac:spMk id="12" creationId="{0E7919FD-CA04-40DA-B237-6B06D0CB4464}"/>
          </ac:spMkLst>
        </pc:spChg>
        <pc:spChg chg="add mod">
          <ac:chgData name="Julina Macy" userId="3d2f8cda-161d-4201-847b-71fb943e9dc2" providerId="ADAL" clId="{8DF4AE3E-786A-4A58-B7E8-F9ED0C3D7BD5}" dt="2024-06-14T00:58:47.184" v="1411" actId="1036"/>
          <ac:spMkLst>
            <pc:docMk/>
            <pc:sldMk cId="2941865441" sldId="273"/>
            <ac:spMk id="13" creationId="{65176683-CF5B-47A1-8AA0-2C4AF92DFF44}"/>
          </ac:spMkLst>
        </pc:spChg>
        <pc:spChg chg="add mod">
          <ac:chgData name="Julina Macy" userId="3d2f8cda-161d-4201-847b-71fb943e9dc2" providerId="ADAL" clId="{8DF4AE3E-786A-4A58-B7E8-F9ED0C3D7BD5}" dt="2024-06-14T00:58:47.184" v="1411" actId="1036"/>
          <ac:spMkLst>
            <pc:docMk/>
            <pc:sldMk cId="2941865441" sldId="273"/>
            <ac:spMk id="14" creationId="{BB9FD1B4-830A-48AC-831B-A09228C98A61}"/>
          </ac:spMkLst>
        </pc:spChg>
        <pc:spChg chg="add mod">
          <ac:chgData name="Julina Macy" userId="3d2f8cda-161d-4201-847b-71fb943e9dc2" providerId="ADAL" clId="{8DF4AE3E-786A-4A58-B7E8-F9ED0C3D7BD5}" dt="2024-06-14T00:58:47.184" v="1411" actId="1036"/>
          <ac:spMkLst>
            <pc:docMk/>
            <pc:sldMk cId="2941865441" sldId="273"/>
            <ac:spMk id="15" creationId="{A8004ACF-39E4-4244-9282-D284E3C77471}"/>
          </ac:spMkLst>
        </pc:spChg>
        <pc:spChg chg="add mod">
          <ac:chgData name="Julina Macy" userId="3d2f8cda-161d-4201-847b-71fb943e9dc2" providerId="ADAL" clId="{8DF4AE3E-786A-4A58-B7E8-F9ED0C3D7BD5}" dt="2024-06-14T00:58:47.184" v="1411" actId="1036"/>
          <ac:spMkLst>
            <pc:docMk/>
            <pc:sldMk cId="2941865441" sldId="273"/>
            <ac:spMk id="16" creationId="{A3D781E0-545E-4F51-89A7-07880941D701}"/>
          </ac:spMkLst>
        </pc:spChg>
        <pc:spChg chg="add mod">
          <ac:chgData name="Julina Macy" userId="3d2f8cda-161d-4201-847b-71fb943e9dc2" providerId="ADAL" clId="{8DF4AE3E-786A-4A58-B7E8-F9ED0C3D7BD5}" dt="2024-06-14T00:59:37.885" v="1429" actId="1076"/>
          <ac:spMkLst>
            <pc:docMk/>
            <pc:sldMk cId="2941865441" sldId="273"/>
            <ac:spMk id="17" creationId="{A99AC9D6-338B-4186-B7DA-0155EB9EA58E}"/>
          </ac:spMkLst>
        </pc:spChg>
        <pc:spChg chg="add mod">
          <ac:chgData name="Julina Macy" userId="3d2f8cda-161d-4201-847b-71fb943e9dc2" providerId="ADAL" clId="{8DF4AE3E-786A-4A58-B7E8-F9ED0C3D7BD5}" dt="2024-06-14T00:59:35.275" v="1428" actId="1076"/>
          <ac:spMkLst>
            <pc:docMk/>
            <pc:sldMk cId="2941865441" sldId="273"/>
            <ac:spMk id="18" creationId="{162E8873-C8E0-4BAD-A69B-45E924DAB54B}"/>
          </ac:spMkLst>
        </pc:spChg>
        <pc:spChg chg="add mod">
          <ac:chgData name="Julina Macy" userId="3d2f8cda-161d-4201-847b-71fb943e9dc2" providerId="ADAL" clId="{8DF4AE3E-786A-4A58-B7E8-F9ED0C3D7BD5}" dt="2024-06-14T00:59:33.301" v="1427" actId="1076"/>
          <ac:spMkLst>
            <pc:docMk/>
            <pc:sldMk cId="2941865441" sldId="273"/>
            <ac:spMk id="19" creationId="{1C1BC772-05FE-4E13-BA0F-41793703B112}"/>
          </ac:spMkLst>
        </pc:spChg>
        <pc:spChg chg="add mod">
          <ac:chgData name="Julina Macy" userId="3d2f8cda-161d-4201-847b-71fb943e9dc2" providerId="ADAL" clId="{8DF4AE3E-786A-4A58-B7E8-F9ED0C3D7BD5}" dt="2024-06-14T00:59:14.147" v="1418" actId="1076"/>
          <ac:spMkLst>
            <pc:docMk/>
            <pc:sldMk cId="2941865441" sldId="273"/>
            <ac:spMk id="20" creationId="{2CA5DAF1-25F0-4066-92AC-4AAB3C004898}"/>
          </ac:spMkLst>
        </pc:spChg>
        <pc:spChg chg="add mod">
          <ac:chgData name="Julina Macy" userId="3d2f8cda-161d-4201-847b-71fb943e9dc2" providerId="ADAL" clId="{8DF4AE3E-786A-4A58-B7E8-F9ED0C3D7BD5}" dt="2024-06-14T00:58:06.838" v="1376"/>
          <ac:spMkLst>
            <pc:docMk/>
            <pc:sldMk cId="2941865441" sldId="273"/>
            <ac:spMk id="21" creationId="{C0FF4008-44ED-4569-9249-BC09911D4164}"/>
          </ac:spMkLst>
        </pc:spChg>
        <pc:spChg chg="add mod">
          <ac:chgData name="Julina Macy" userId="3d2f8cda-161d-4201-847b-71fb943e9dc2" providerId="ADAL" clId="{8DF4AE3E-786A-4A58-B7E8-F9ED0C3D7BD5}" dt="2024-06-14T00:58:06.838" v="1376"/>
          <ac:spMkLst>
            <pc:docMk/>
            <pc:sldMk cId="2941865441" sldId="273"/>
            <ac:spMk id="22" creationId="{96A40C22-6FD4-4BB1-9ECF-361FE9C2B29D}"/>
          </ac:spMkLst>
        </pc:spChg>
      </pc:sldChg>
      <pc:sldChg chg="addSp delSp modSp new mod">
        <pc:chgData name="Julina Macy" userId="3d2f8cda-161d-4201-847b-71fb943e9dc2" providerId="ADAL" clId="{8DF4AE3E-786A-4A58-B7E8-F9ED0C3D7BD5}" dt="2024-06-15T13:09:10.548" v="1790" actId="478"/>
        <pc:sldMkLst>
          <pc:docMk/>
          <pc:sldMk cId="1772839320" sldId="274"/>
        </pc:sldMkLst>
        <pc:spChg chg="del">
          <ac:chgData name="Julina Macy" userId="3d2f8cda-161d-4201-847b-71fb943e9dc2" providerId="ADAL" clId="{8DF4AE3E-786A-4A58-B7E8-F9ED0C3D7BD5}" dt="2024-06-14T01:00:01.031" v="1431" actId="478"/>
          <ac:spMkLst>
            <pc:docMk/>
            <pc:sldMk cId="1772839320" sldId="274"/>
            <ac:spMk id="2" creationId="{1C71CF54-26C5-4C43-A5D2-E908B67F15BA}"/>
          </ac:spMkLst>
        </pc:spChg>
        <pc:spChg chg="add del mod">
          <ac:chgData name="Julina Macy" userId="3d2f8cda-161d-4201-847b-71fb943e9dc2" providerId="ADAL" clId="{8DF4AE3E-786A-4A58-B7E8-F9ED0C3D7BD5}" dt="2024-06-15T13:09:10.548" v="1790" actId="478"/>
          <ac:spMkLst>
            <pc:docMk/>
            <pc:sldMk cId="1772839320" sldId="274"/>
            <ac:spMk id="7" creationId="{B97A7BF9-6690-4A31-A471-7AE3F48D1F70}"/>
          </ac:spMkLst>
        </pc:spChg>
        <pc:spChg chg="add del mod">
          <ac:chgData name="Julina Macy" userId="3d2f8cda-161d-4201-847b-71fb943e9dc2" providerId="ADAL" clId="{8DF4AE3E-786A-4A58-B7E8-F9ED0C3D7BD5}" dt="2024-06-15T13:09:04.168" v="1787" actId="478"/>
          <ac:spMkLst>
            <pc:docMk/>
            <pc:sldMk cId="1772839320" sldId="274"/>
            <ac:spMk id="9" creationId="{48DEA741-1330-4A73-89B5-04262436FD38}"/>
          </ac:spMkLst>
        </pc:spChg>
        <pc:picChg chg="add mod">
          <ac:chgData name="Julina Macy" userId="3d2f8cda-161d-4201-847b-71fb943e9dc2" providerId="ADAL" clId="{8DF4AE3E-786A-4A58-B7E8-F9ED0C3D7BD5}" dt="2024-06-15T13:08:54.468" v="1783" actId="1076"/>
          <ac:picMkLst>
            <pc:docMk/>
            <pc:sldMk cId="1772839320" sldId="274"/>
            <ac:picMk id="3" creationId="{3E41F1B4-BDFE-4B2C-89E3-A233416F90AF}"/>
          </ac:picMkLst>
        </pc:picChg>
        <pc:picChg chg="add mod">
          <ac:chgData name="Julina Macy" userId="3d2f8cda-161d-4201-847b-71fb943e9dc2" providerId="ADAL" clId="{8DF4AE3E-786A-4A58-B7E8-F9ED0C3D7BD5}" dt="2024-06-14T01:00:10.737" v="1432"/>
          <ac:picMkLst>
            <pc:docMk/>
            <pc:sldMk cId="1772839320" sldId="274"/>
            <ac:picMk id="4" creationId="{6B37C439-E742-4096-9B6B-2231F2A9E2CE}"/>
          </ac:picMkLst>
        </pc:picChg>
        <pc:picChg chg="add mod">
          <ac:chgData name="Julina Macy" userId="3d2f8cda-161d-4201-847b-71fb943e9dc2" providerId="ADAL" clId="{8DF4AE3E-786A-4A58-B7E8-F9ED0C3D7BD5}" dt="2024-06-14T01:00:10.737" v="1432"/>
          <ac:picMkLst>
            <pc:docMk/>
            <pc:sldMk cId="1772839320" sldId="274"/>
            <ac:picMk id="5" creationId="{DAD1AC8B-7B8D-4A61-A53D-12490648360A}"/>
          </ac:picMkLst>
        </pc:picChg>
      </pc:sldChg>
      <pc:sldChg chg="addSp delSp modSp new mod modClrScheme chgLayout">
        <pc:chgData name="Julina Macy" userId="3d2f8cda-161d-4201-847b-71fb943e9dc2" providerId="ADAL" clId="{8DF4AE3E-786A-4A58-B7E8-F9ED0C3D7BD5}" dt="2024-06-14T01:07:47.460" v="1595" actId="700"/>
        <pc:sldMkLst>
          <pc:docMk/>
          <pc:sldMk cId="1511028502" sldId="275"/>
        </pc:sldMkLst>
        <pc:spChg chg="del mod ord">
          <ac:chgData name="Julina Macy" userId="3d2f8cda-161d-4201-847b-71fb943e9dc2" providerId="ADAL" clId="{8DF4AE3E-786A-4A58-B7E8-F9ED0C3D7BD5}" dt="2024-06-14T01:00:39.893" v="1434" actId="700"/>
          <ac:spMkLst>
            <pc:docMk/>
            <pc:sldMk cId="1511028502" sldId="275"/>
            <ac:spMk id="2" creationId="{82D82740-57F1-435D-AC79-AA76208D8331}"/>
          </ac:spMkLst>
        </pc:spChg>
        <pc:spChg chg="add mod ord">
          <ac:chgData name="Julina Macy" userId="3d2f8cda-161d-4201-847b-71fb943e9dc2" providerId="ADAL" clId="{8DF4AE3E-786A-4A58-B7E8-F9ED0C3D7BD5}" dt="2024-06-14T01:07:47.460" v="1595" actId="700"/>
          <ac:spMkLst>
            <pc:docMk/>
            <pc:sldMk cId="1511028502" sldId="275"/>
            <ac:spMk id="3" creationId="{88B00725-5B88-4059-B1B0-A0E1C786ED82}"/>
          </ac:spMkLst>
        </pc:spChg>
        <pc:spChg chg="add mod">
          <ac:chgData name="Julina Macy" userId="3d2f8cda-161d-4201-847b-71fb943e9dc2" providerId="ADAL" clId="{8DF4AE3E-786A-4A58-B7E8-F9ED0C3D7BD5}" dt="2024-06-14T01:00:52.728" v="1451" actId="20577"/>
          <ac:spMkLst>
            <pc:docMk/>
            <pc:sldMk cId="1511028502" sldId="275"/>
            <ac:spMk id="4" creationId="{2B05829D-CEBD-4C8D-8D84-461DB907281A}"/>
          </ac:spMkLst>
        </pc:spChg>
      </pc:sldChg>
      <pc:sldChg chg="addSp modSp new mod modClrScheme chgLayout">
        <pc:chgData name="Julina Macy" userId="3d2f8cda-161d-4201-847b-71fb943e9dc2" providerId="ADAL" clId="{8DF4AE3E-786A-4A58-B7E8-F9ED0C3D7BD5}" dt="2024-06-14T01:07:47.460" v="1595" actId="700"/>
        <pc:sldMkLst>
          <pc:docMk/>
          <pc:sldMk cId="390494473" sldId="276"/>
        </pc:sldMkLst>
        <pc:spChg chg="mod ord">
          <ac:chgData name="Julina Macy" userId="3d2f8cda-161d-4201-847b-71fb943e9dc2" providerId="ADAL" clId="{8DF4AE3E-786A-4A58-B7E8-F9ED0C3D7BD5}" dt="2024-06-14T01:07:47.460" v="1595" actId="700"/>
          <ac:spMkLst>
            <pc:docMk/>
            <pc:sldMk cId="390494473" sldId="276"/>
            <ac:spMk id="2" creationId="{EAB6844C-3789-497F-AD21-369547531EBA}"/>
          </ac:spMkLst>
        </pc:spChg>
        <pc:spChg chg="add mod">
          <ac:chgData name="Julina Macy" userId="3d2f8cda-161d-4201-847b-71fb943e9dc2" providerId="ADAL" clId="{8DF4AE3E-786A-4A58-B7E8-F9ED0C3D7BD5}" dt="2024-06-14T01:01:40.878" v="1463"/>
          <ac:spMkLst>
            <pc:docMk/>
            <pc:sldMk cId="390494473" sldId="276"/>
            <ac:spMk id="3" creationId="{74D4A21D-1371-4990-8D99-A0A6978DB25B}"/>
          </ac:spMkLst>
        </pc:spChg>
      </pc:sldChg>
      <pc:sldChg chg="addSp modSp new mod modClrScheme chgLayout">
        <pc:chgData name="Julina Macy" userId="3d2f8cda-161d-4201-847b-71fb943e9dc2" providerId="ADAL" clId="{8DF4AE3E-786A-4A58-B7E8-F9ED0C3D7BD5}" dt="2024-06-14T01:07:40.163" v="1594" actId="113"/>
        <pc:sldMkLst>
          <pc:docMk/>
          <pc:sldMk cId="2592001991" sldId="277"/>
        </pc:sldMkLst>
        <pc:spChg chg="mod ord">
          <ac:chgData name="Julina Macy" userId="3d2f8cda-161d-4201-847b-71fb943e9dc2" providerId="ADAL" clId="{8DF4AE3E-786A-4A58-B7E8-F9ED0C3D7BD5}" dt="2024-06-14T01:07:28.761" v="1593" actId="20577"/>
          <ac:spMkLst>
            <pc:docMk/>
            <pc:sldMk cId="2592001991" sldId="277"/>
            <ac:spMk id="2" creationId="{5C145186-5CFE-4630-8314-0B477E884394}"/>
          </ac:spMkLst>
        </pc:spChg>
        <pc:spChg chg="add mod">
          <ac:chgData name="Julina Macy" userId="3d2f8cda-161d-4201-847b-71fb943e9dc2" providerId="ADAL" clId="{8DF4AE3E-786A-4A58-B7E8-F9ED0C3D7BD5}" dt="2024-06-14T01:07:40.163" v="1594" actId="113"/>
          <ac:spMkLst>
            <pc:docMk/>
            <pc:sldMk cId="2592001991" sldId="277"/>
            <ac:spMk id="3" creationId="{CA3F53F7-A38E-4CAD-9697-FA3CEA099404}"/>
          </ac:spMkLst>
        </pc:spChg>
        <pc:picChg chg="add mod">
          <ac:chgData name="Julina Macy" userId="3d2f8cda-161d-4201-847b-71fb943e9dc2" providerId="ADAL" clId="{8DF4AE3E-786A-4A58-B7E8-F9ED0C3D7BD5}" dt="2024-06-14T01:06:48.167" v="1587" actId="1036"/>
          <ac:picMkLst>
            <pc:docMk/>
            <pc:sldMk cId="2592001991" sldId="277"/>
            <ac:picMk id="4" creationId="{C4B9485C-23AA-4F86-BF3D-83E420C60AAD}"/>
          </ac:picMkLst>
        </pc:picChg>
        <pc:picChg chg="add mod">
          <ac:chgData name="Julina Macy" userId="3d2f8cda-161d-4201-847b-71fb943e9dc2" providerId="ADAL" clId="{8DF4AE3E-786A-4A58-B7E8-F9ED0C3D7BD5}" dt="2024-06-14T01:06:48.167" v="1587" actId="1036"/>
          <ac:picMkLst>
            <pc:docMk/>
            <pc:sldMk cId="2592001991" sldId="277"/>
            <ac:picMk id="5" creationId="{02997BBC-140D-458B-AF30-2668B2FB3FE5}"/>
          </ac:picMkLst>
        </pc:picChg>
      </pc:sldChg>
      <pc:sldChg chg="addSp delSp modSp new mod modClrScheme chgLayout">
        <pc:chgData name="Julina Macy" userId="3d2f8cda-161d-4201-847b-71fb943e9dc2" providerId="ADAL" clId="{8DF4AE3E-786A-4A58-B7E8-F9ED0C3D7BD5}" dt="2024-06-14T01:09:20.144" v="1636" actId="1076"/>
        <pc:sldMkLst>
          <pc:docMk/>
          <pc:sldMk cId="1930702715" sldId="278"/>
        </pc:sldMkLst>
        <pc:spChg chg="del mod ord">
          <ac:chgData name="Julina Macy" userId="3d2f8cda-161d-4201-847b-71fb943e9dc2" providerId="ADAL" clId="{8DF4AE3E-786A-4A58-B7E8-F9ED0C3D7BD5}" dt="2024-06-14T01:08:28.450" v="1600" actId="700"/>
          <ac:spMkLst>
            <pc:docMk/>
            <pc:sldMk cId="1930702715" sldId="278"/>
            <ac:spMk id="2" creationId="{557DEE2B-9963-49FF-97DB-8239054061A4}"/>
          </ac:spMkLst>
        </pc:spChg>
        <pc:spChg chg="add del mod ord">
          <ac:chgData name="Julina Macy" userId="3d2f8cda-161d-4201-847b-71fb943e9dc2" providerId="ADAL" clId="{8DF4AE3E-786A-4A58-B7E8-F9ED0C3D7BD5}" dt="2024-06-14T01:08:54.080" v="1628"/>
          <ac:spMkLst>
            <pc:docMk/>
            <pc:sldMk cId="1930702715" sldId="278"/>
            <ac:spMk id="3" creationId="{2FA1C542-9456-4DCB-A774-6ECDB4F8AF45}"/>
          </ac:spMkLst>
        </pc:spChg>
        <pc:spChg chg="add mod">
          <ac:chgData name="Julina Macy" userId="3d2f8cda-161d-4201-847b-71fb943e9dc2" providerId="ADAL" clId="{8DF4AE3E-786A-4A58-B7E8-F9ED0C3D7BD5}" dt="2024-06-14T01:08:47.866" v="1627" actId="20577"/>
          <ac:spMkLst>
            <pc:docMk/>
            <pc:sldMk cId="1930702715" sldId="278"/>
            <ac:spMk id="4" creationId="{72D81695-7A9B-4B27-8F72-6EA4D4FC25F8}"/>
          </ac:spMkLst>
        </pc:spChg>
        <pc:spChg chg="add mod">
          <ac:chgData name="Julina Macy" userId="3d2f8cda-161d-4201-847b-71fb943e9dc2" providerId="ADAL" clId="{8DF4AE3E-786A-4A58-B7E8-F9ED0C3D7BD5}" dt="2024-06-14T01:09:20.144" v="1636" actId="1076"/>
          <ac:spMkLst>
            <pc:docMk/>
            <pc:sldMk cId="1930702715" sldId="278"/>
            <ac:spMk id="5" creationId="{1D136737-66E9-4DA7-A4CB-7C1493A36A87}"/>
          </ac:spMkLst>
        </pc:spChg>
      </pc:sldChg>
      <pc:sldChg chg="addSp delSp modSp new mod modAnim">
        <pc:chgData name="Julina Macy" userId="3d2f8cda-161d-4201-847b-71fb943e9dc2" providerId="ADAL" clId="{8DF4AE3E-786A-4A58-B7E8-F9ED0C3D7BD5}" dt="2024-06-14T01:14:21.904" v="1781" actId="1035"/>
        <pc:sldMkLst>
          <pc:docMk/>
          <pc:sldMk cId="1107304059" sldId="279"/>
        </pc:sldMkLst>
        <pc:spChg chg="del">
          <ac:chgData name="Julina Macy" userId="3d2f8cda-161d-4201-847b-71fb943e9dc2" providerId="ADAL" clId="{8DF4AE3E-786A-4A58-B7E8-F9ED0C3D7BD5}" dt="2024-06-14T01:13:19.376" v="1698" actId="478"/>
          <ac:spMkLst>
            <pc:docMk/>
            <pc:sldMk cId="1107304059" sldId="279"/>
            <ac:spMk id="2" creationId="{29E4291D-0A9B-40BD-9EA1-DFF68AB001A9}"/>
          </ac:spMkLst>
        </pc:spChg>
        <pc:spChg chg="add mod">
          <ac:chgData name="Julina Macy" userId="3d2f8cda-161d-4201-847b-71fb943e9dc2" providerId="ADAL" clId="{8DF4AE3E-786A-4A58-B7E8-F9ED0C3D7BD5}" dt="2024-06-14T01:13:31.641" v="1715"/>
          <ac:spMkLst>
            <pc:docMk/>
            <pc:sldMk cId="1107304059" sldId="279"/>
            <ac:spMk id="3" creationId="{100BF05A-7020-44C1-A462-6105A226D2E4}"/>
          </ac:spMkLst>
        </pc:spChg>
        <pc:spChg chg="add mod">
          <ac:chgData name="Julina Macy" userId="3d2f8cda-161d-4201-847b-71fb943e9dc2" providerId="ADAL" clId="{8DF4AE3E-786A-4A58-B7E8-F9ED0C3D7BD5}" dt="2024-06-14T01:13:26.567" v="1714" actId="20577"/>
          <ac:spMkLst>
            <pc:docMk/>
            <pc:sldMk cId="1107304059" sldId="279"/>
            <ac:spMk id="4" creationId="{2E680199-AF67-423B-97A9-B6BF6EA9CE1F}"/>
          </ac:spMkLst>
        </pc:spChg>
        <pc:spChg chg="add mod">
          <ac:chgData name="Julina Macy" userId="3d2f8cda-161d-4201-847b-71fb943e9dc2" providerId="ADAL" clId="{8DF4AE3E-786A-4A58-B7E8-F9ED0C3D7BD5}" dt="2024-06-14T01:13:56.973" v="1721"/>
          <ac:spMkLst>
            <pc:docMk/>
            <pc:sldMk cId="1107304059" sldId="279"/>
            <ac:spMk id="9" creationId="{E4907709-589D-488F-B6DD-1C89E1406BE6}"/>
          </ac:spMkLst>
        </pc:spChg>
        <pc:spChg chg="add mod">
          <ac:chgData name="Julina Macy" userId="3d2f8cda-161d-4201-847b-71fb943e9dc2" providerId="ADAL" clId="{8DF4AE3E-786A-4A58-B7E8-F9ED0C3D7BD5}" dt="2024-06-14T01:13:56.973" v="1721"/>
          <ac:spMkLst>
            <pc:docMk/>
            <pc:sldMk cId="1107304059" sldId="279"/>
            <ac:spMk id="10" creationId="{EC066CB2-D18D-483C-BA04-703EEC026F69}"/>
          </ac:spMkLst>
        </pc:spChg>
        <pc:spChg chg="add mod">
          <ac:chgData name="Julina Macy" userId="3d2f8cda-161d-4201-847b-71fb943e9dc2" providerId="ADAL" clId="{8DF4AE3E-786A-4A58-B7E8-F9ED0C3D7BD5}" dt="2024-06-14T01:13:56.973" v="1721"/>
          <ac:spMkLst>
            <pc:docMk/>
            <pc:sldMk cId="1107304059" sldId="279"/>
            <ac:spMk id="11" creationId="{578BDD48-2DAB-45C5-8DFE-C47BB4988F79}"/>
          </ac:spMkLst>
        </pc:spChg>
        <pc:spChg chg="add mod">
          <ac:chgData name="Julina Macy" userId="3d2f8cda-161d-4201-847b-71fb943e9dc2" providerId="ADAL" clId="{8DF4AE3E-786A-4A58-B7E8-F9ED0C3D7BD5}" dt="2024-06-14T01:13:56.973" v="1721"/>
          <ac:spMkLst>
            <pc:docMk/>
            <pc:sldMk cId="1107304059" sldId="279"/>
            <ac:spMk id="12" creationId="{34FDD6ED-F0DF-468B-99B3-E42DDA6CEEF9}"/>
          </ac:spMkLst>
        </pc:spChg>
        <pc:picChg chg="add mod">
          <ac:chgData name="Julina Macy" userId="3d2f8cda-161d-4201-847b-71fb943e9dc2" providerId="ADAL" clId="{8DF4AE3E-786A-4A58-B7E8-F9ED0C3D7BD5}" dt="2024-06-14T01:13:56.973" v="1721"/>
          <ac:picMkLst>
            <pc:docMk/>
            <pc:sldMk cId="1107304059" sldId="279"/>
            <ac:picMk id="5" creationId="{0AA76164-1FC0-4848-A525-FFF2F9EBC1CA}"/>
          </ac:picMkLst>
        </pc:picChg>
        <pc:picChg chg="add mod">
          <ac:chgData name="Julina Macy" userId="3d2f8cda-161d-4201-847b-71fb943e9dc2" providerId="ADAL" clId="{8DF4AE3E-786A-4A58-B7E8-F9ED0C3D7BD5}" dt="2024-06-14T01:13:56.973" v="1721"/>
          <ac:picMkLst>
            <pc:docMk/>
            <pc:sldMk cId="1107304059" sldId="279"/>
            <ac:picMk id="6" creationId="{1EE4B7CC-E745-4E6A-9A83-7692CD8D99E9}"/>
          </ac:picMkLst>
        </pc:picChg>
        <pc:picChg chg="add mod">
          <ac:chgData name="Julina Macy" userId="3d2f8cda-161d-4201-847b-71fb943e9dc2" providerId="ADAL" clId="{8DF4AE3E-786A-4A58-B7E8-F9ED0C3D7BD5}" dt="2024-06-14T01:13:56.973" v="1721"/>
          <ac:picMkLst>
            <pc:docMk/>
            <pc:sldMk cId="1107304059" sldId="279"/>
            <ac:picMk id="7" creationId="{9E29E5E2-B034-4D37-8B6E-A6F3FF00F53F}"/>
          </ac:picMkLst>
        </pc:picChg>
        <pc:picChg chg="add mod">
          <ac:chgData name="Julina Macy" userId="3d2f8cda-161d-4201-847b-71fb943e9dc2" providerId="ADAL" clId="{8DF4AE3E-786A-4A58-B7E8-F9ED0C3D7BD5}" dt="2024-06-14T01:13:56.973" v="1721"/>
          <ac:picMkLst>
            <pc:docMk/>
            <pc:sldMk cId="1107304059" sldId="279"/>
            <ac:picMk id="8" creationId="{ED84D64B-FBF8-44AE-BE47-A46D6D760637}"/>
          </ac:picMkLst>
        </pc:picChg>
        <pc:picChg chg="add mod">
          <ac:chgData name="Julina Macy" userId="3d2f8cda-161d-4201-847b-71fb943e9dc2" providerId="ADAL" clId="{8DF4AE3E-786A-4A58-B7E8-F9ED0C3D7BD5}" dt="2024-06-14T01:13:56.973" v="1721"/>
          <ac:picMkLst>
            <pc:docMk/>
            <pc:sldMk cId="1107304059" sldId="279"/>
            <ac:picMk id="13" creationId="{59A60D90-DB3D-4486-89B5-12179AF94DFE}"/>
          </ac:picMkLst>
        </pc:picChg>
        <pc:picChg chg="add mod">
          <ac:chgData name="Julina Macy" userId="3d2f8cda-161d-4201-847b-71fb943e9dc2" providerId="ADAL" clId="{8DF4AE3E-786A-4A58-B7E8-F9ED0C3D7BD5}" dt="2024-06-14T01:13:56.973" v="1721"/>
          <ac:picMkLst>
            <pc:docMk/>
            <pc:sldMk cId="1107304059" sldId="279"/>
            <ac:picMk id="14" creationId="{CE7A6233-AA38-48CD-9315-9A2D1E656E50}"/>
          </ac:picMkLst>
        </pc:picChg>
        <pc:picChg chg="add mod">
          <ac:chgData name="Julina Macy" userId="3d2f8cda-161d-4201-847b-71fb943e9dc2" providerId="ADAL" clId="{8DF4AE3E-786A-4A58-B7E8-F9ED0C3D7BD5}" dt="2024-06-14T01:13:56.973" v="1721"/>
          <ac:picMkLst>
            <pc:docMk/>
            <pc:sldMk cId="1107304059" sldId="279"/>
            <ac:picMk id="15" creationId="{FC4062A0-B4D7-4E74-9D31-06679339FE73}"/>
          </ac:picMkLst>
        </pc:picChg>
        <pc:picChg chg="add mod">
          <ac:chgData name="Julina Macy" userId="3d2f8cda-161d-4201-847b-71fb943e9dc2" providerId="ADAL" clId="{8DF4AE3E-786A-4A58-B7E8-F9ED0C3D7BD5}" dt="2024-06-14T01:13:56.973" v="1721"/>
          <ac:picMkLst>
            <pc:docMk/>
            <pc:sldMk cId="1107304059" sldId="279"/>
            <ac:picMk id="16" creationId="{F09607B0-596D-4109-A225-938CF3EB70A3}"/>
          </ac:picMkLst>
        </pc:picChg>
        <pc:picChg chg="add mod">
          <ac:chgData name="Julina Macy" userId="3d2f8cda-161d-4201-847b-71fb943e9dc2" providerId="ADAL" clId="{8DF4AE3E-786A-4A58-B7E8-F9ED0C3D7BD5}" dt="2024-06-14T01:13:56.973" v="1721"/>
          <ac:picMkLst>
            <pc:docMk/>
            <pc:sldMk cId="1107304059" sldId="279"/>
            <ac:picMk id="17" creationId="{DADF3150-7B98-4EE7-9B30-BEBFFE6001A6}"/>
          </ac:picMkLst>
        </pc:picChg>
        <pc:picChg chg="add mod ord">
          <ac:chgData name="Julina Macy" userId="3d2f8cda-161d-4201-847b-71fb943e9dc2" providerId="ADAL" clId="{8DF4AE3E-786A-4A58-B7E8-F9ED0C3D7BD5}" dt="2024-06-14T01:14:21.904" v="1781" actId="1035"/>
          <ac:picMkLst>
            <pc:docMk/>
            <pc:sldMk cId="1107304059" sldId="279"/>
            <ac:picMk id="18" creationId="{6772AA5D-C4D9-43EF-BB5B-D4ADDFA6DD8A}"/>
          </ac:picMkLst>
        </pc:picChg>
        <pc:picChg chg="add mod ord">
          <ac:chgData name="Julina Macy" userId="3d2f8cda-161d-4201-847b-71fb943e9dc2" providerId="ADAL" clId="{8DF4AE3E-786A-4A58-B7E8-F9ED0C3D7BD5}" dt="2024-06-14T01:14:21.904" v="1781" actId="1035"/>
          <ac:picMkLst>
            <pc:docMk/>
            <pc:sldMk cId="1107304059" sldId="279"/>
            <ac:picMk id="19" creationId="{AAD31960-1CF5-4CB6-8002-4041114914D7}"/>
          </ac:picMkLst>
        </pc:picChg>
        <pc:cxnChg chg="add mod ord">
          <ac:chgData name="Julina Macy" userId="3d2f8cda-161d-4201-847b-71fb943e9dc2" providerId="ADAL" clId="{8DF4AE3E-786A-4A58-B7E8-F9ED0C3D7BD5}" dt="2024-06-14T01:14:21.904" v="1781" actId="1035"/>
          <ac:cxnSpMkLst>
            <pc:docMk/>
            <pc:sldMk cId="1107304059" sldId="279"/>
            <ac:cxnSpMk id="20" creationId="{E79F85E0-639E-4252-AFC3-6AEDA3C6B103}"/>
          </ac:cxnSpMkLst>
        </pc:cxnChg>
      </pc:sldChg>
      <pc:sldChg chg="addSp delSp modSp new mod modAnim">
        <pc:chgData name="Julina Macy" userId="3d2f8cda-161d-4201-847b-71fb943e9dc2" providerId="ADAL" clId="{8DF4AE3E-786A-4A58-B7E8-F9ED0C3D7BD5}" dt="2024-06-14T01:13:51.029" v="1720" actId="1076"/>
        <pc:sldMkLst>
          <pc:docMk/>
          <pc:sldMk cId="2209392534" sldId="280"/>
        </pc:sldMkLst>
        <pc:spChg chg="del">
          <ac:chgData name="Julina Macy" userId="3d2f8cda-161d-4201-847b-71fb943e9dc2" providerId="ADAL" clId="{8DF4AE3E-786A-4A58-B7E8-F9ED0C3D7BD5}" dt="2024-06-14T01:11:16.135" v="1686" actId="478"/>
          <ac:spMkLst>
            <pc:docMk/>
            <pc:sldMk cId="2209392534" sldId="280"/>
            <ac:spMk id="2" creationId="{EFF23CEA-66A1-487E-AF3F-2809E2A0CF6E}"/>
          </ac:spMkLst>
        </pc:spChg>
        <pc:spChg chg="add mod">
          <ac:chgData name="Julina Macy" userId="3d2f8cda-161d-4201-847b-71fb943e9dc2" providerId="ADAL" clId="{8DF4AE3E-786A-4A58-B7E8-F9ED0C3D7BD5}" dt="2024-06-14T01:12:56.351" v="1696" actId="404"/>
          <ac:spMkLst>
            <pc:docMk/>
            <pc:sldMk cId="2209392534" sldId="280"/>
            <ac:spMk id="3" creationId="{1446B3CD-FD9E-43ED-BE19-E6DFD15E0007}"/>
          </ac:spMkLst>
        </pc:spChg>
        <pc:spChg chg="add mod">
          <ac:chgData name="Julina Macy" userId="3d2f8cda-161d-4201-847b-71fb943e9dc2" providerId="ADAL" clId="{8DF4AE3E-786A-4A58-B7E8-F9ED0C3D7BD5}" dt="2024-06-14T01:11:40.975" v="1691"/>
          <ac:spMkLst>
            <pc:docMk/>
            <pc:sldMk cId="2209392534" sldId="280"/>
            <ac:spMk id="4" creationId="{96BE8F3B-51DB-456F-BC7F-B6E1C2350CDB}"/>
          </ac:spMkLst>
        </pc:spChg>
        <pc:spChg chg="add mod">
          <ac:chgData name="Julina Macy" userId="3d2f8cda-161d-4201-847b-71fb943e9dc2" providerId="ADAL" clId="{8DF4AE3E-786A-4A58-B7E8-F9ED0C3D7BD5}" dt="2024-06-14T01:13:51.029" v="1720" actId="1076"/>
          <ac:spMkLst>
            <pc:docMk/>
            <pc:sldMk cId="2209392534" sldId="280"/>
            <ac:spMk id="9" creationId="{D6DEA77A-72E7-418C-AC88-660C12324062}"/>
          </ac:spMkLst>
        </pc:spChg>
        <pc:spChg chg="add mod">
          <ac:chgData name="Julina Macy" userId="3d2f8cda-161d-4201-847b-71fb943e9dc2" providerId="ADAL" clId="{8DF4AE3E-786A-4A58-B7E8-F9ED0C3D7BD5}" dt="2024-06-14T01:13:51.029" v="1720" actId="1076"/>
          <ac:spMkLst>
            <pc:docMk/>
            <pc:sldMk cId="2209392534" sldId="280"/>
            <ac:spMk id="10" creationId="{2A7F057E-09AC-477B-B8E7-62AD53EDA4C0}"/>
          </ac:spMkLst>
        </pc:spChg>
        <pc:spChg chg="add mod">
          <ac:chgData name="Julina Macy" userId="3d2f8cda-161d-4201-847b-71fb943e9dc2" providerId="ADAL" clId="{8DF4AE3E-786A-4A58-B7E8-F9ED0C3D7BD5}" dt="2024-06-14T01:12:46.220" v="1695" actId="1076"/>
          <ac:spMkLst>
            <pc:docMk/>
            <pc:sldMk cId="2209392534" sldId="280"/>
            <ac:spMk id="11" creationId="{243D16F2-D3AC-4A28-BDD8-9CDDF897781B}"/>
          </ac:spMkLst>
        </pc:spChg>
        <pc:spChg chg="add mod">
          <ac:chgData name="Julina Macy" userId="3d2f8cda-161d-4201-847b-71fb943e9dc2" providerId="ADAL" clId="{8DF4AE3E-786A-4A58-B7E8-F9ED0C3D7BD5}" dt="2024-06-14T01:12:46.220" v="1695" actId="1076"/>
          <ac:spMkLst>
            <pc:docMk/>
            <pc:sldMk cId="2209392534" sldId="280"/>
            <ac:spMk id="12" creationId="{A7F44179-7895-41B5-B6CD-74842FDC3260}"/>
          </ac:spMkLst>
        </pc:spChg>
        <pc:picChg chg="add mod">
          <ac:chgData name="Julina Macy" userId="3d2f8cda-161d-4201-847b-71fb943e9dc2" providerId="ADAL" clId="{8DF4AE3E-786A-4A58-B7E8-F9ED0C3D7BD5}" dt="2024-06-14T01:13:51.029" v="1720" actId="1076"/>
          <ac:picMkLst>
            <pc:docMk/>
            <pc:sldMk cId="2209392534" sldId="280"/>
            <ac:picMk id="5" creationId="{F61E1BE5-4EDE-4BAD-B6E9-C7D3AE9424EE}"/>
          </ac:picMkLst>
        </pc:picChg>
        <pc:picChg chg="add mod">
          <ac:chgData name="Julina Macy" userId="3d2f8cda-161d-4201-847b-71fb943e9dc2" providerId="ADAL" clId="{8DF4AE3E-786A-4A58-B7E8-F9ED0C3D7BD5}" dt="2024-06-14T01:13:51.029" v="1720" actId="1076"/>
          <ac:picMkLst>
            <pc:docMk/>
            <pc:sldMk cId="2209392534" sldId="280"/>
            <ac:picMk id="6" creationId="{2794202A-EEC9-43E2-B849-B9A9099FB650}"/>
          </ac:picMkLst>
        </pc:picChg>
        <pc:picChg chg="add mod">
          <ac:chgData name="Julina Macy" userId="3d2f8cda-161d-4201-847b-71fb943e9dc2" providerId="ADAL" clId="{8DF4AE3E-786A-4A58-B7E8-F9ED0C3D7BD5}" dt="2024-06-14T01:13:51.029" v="1720" actId="1076"/>
          <ac:picMkLst>
            <pc:docMk/>
            <pc:sldMk cId="2209392534" sldId="280"/>
            <ac:picMk id="7" creationId="{2C9E11F4-6625-4DA0-8A08-CC7F8EB6A81B}"/>
          </ac:picMkLst>
        </pc:picChg>
        <pc:picChg chg="add mod">
          <ac:chgData name="Julina Macy" userId="3d2f8cda-161d-4201-847b-71fb943e9dc2" providerId="ADAL" clId="{8DF4AE3E-786A-4A58-B7E8-F9ED0C3D7BD5}" dt="2024-06-14T01:13:51.029" v="1720" actId="1076"/>
          <ac:picMkLst>
            <pc:docMk/>
            <pc:sldMk cId="2209392534" sldId="280"/>
            <ac:picMk id="8" creationId="{0AD9826E-4C2F-43EB-9951-4CF5B425AB8F}"/>
          </ac:picMkLst>
        </pc:picChg>
        <pc:picChg chg="add mod">
          <ac:chgData name="Julina Macy" userId="3d2f8cda-161d-4201-847b-71fb943e9dc2" providerId="ADAL" clId="{8DF4AE3E-786A-4A58-B7E8-F9ED0C3D7BD5}" dt="2024-06-14T01:12:46.220" v="1695" actId="1076"/>
          <ac:picMkLst>
            <pc:docMk/>
            <pc:sldMk cId="2209392534" sldId="280"/>
            <ac:picMk id="13" creationId="{6C84DA71-779E-430A-96C8-664F023A3E47}"/>
          </ac:picMkLst>
        </pc:picChg>
        <pc:picChg chg="add mod">
          <ac:chgData name="Julina Macy" userId="3d2f8cda-161d-4201-847b-71fb943e9dc2" providerId="ADAL" clId="{8DF4AE3E-786A-4A58-B7E8-F9ED0C3D7BD5}" dt="2024-06-14T01:13:51.029" v="1720" actId="1076"/>
          <ac:picMkLst>
            <pc:docMk/>
            <pc:sldMk cId="2209392534" sldId="280"/>
            <ac:picMk id="14" creationId="{FE769A54-4D98-4D55-8223-C14C2ED66EA5}"/>
          </ac:picMkLst>
        </pc:picChg>
        <pc:picChg chg="add mod">
          <ac:chgData name="Julina Macy" userId="3d2f8cda-161d-4201-847b-71fb943e9dc2" providerId="ADAL" clId="{8DF4AE3E-786A-4A58-B7E8-F9ED0C3D7BD5}" dt="2024-06-14T01:13:51.029" v="1720" actId="1076"/>
          <ac:picMkLst>
            <pc:docMk/>
            <pc:sldMk cId="2209392534" sldId="280"/>
            <ac:picMk id="15" creationId="{47FD5A37-3729-4B95-99E4-901327E11A02}"/>
          </ac:picMkLst>
        </pc:picChg>
        <pc:picChg chg="add mod">
          <ac:chgData name="Julina Macy" userId="3d2f8cda-161d-4201-847b-71fb943e9dc2" providerId="ADAL" clId="{8DF4AE3E-786A-4A58-B7E8-F9ED0C3D7BD5}" dt="2024-06-14T01:13:51.029" v="1720" actId="1076"/>
          <ac:picMkLst>
            <pc:docMk/>
            <pc:sldMk cId="2209392534" sldId="280"/>
            <ac:picMk id="16" creationId="{1FD73E69-C1D1-4651-AA30-C21E277864CD}"/>
          </ac:picMkLst>
        </pc:picChg>
        <pc:picChg chg="add mod">
          <ac:chgData name="Julina Macy" userId="3d2f8cda-161d-4201-847b-71fb943e9dc2" providerId="ADAL" clId="{8DF4AE3E-786A-4A58-B7E8-F9ED0C3D7BD5}" dt="2024-06-14T01:13:51.029" v="1720" actId="1076"/>
          <ac:picMkLst>
            <pc:docMk/>
            <pc:sldMk cId="2209392534" sldId="280"/>
            <ac:picMk id="17" creationId="{324007E9-DE4B-472E-BC72-836134D4E73D}"/>
          </ac:picMkLst>
        </pc:picChg>
      </pc:sldChg>
      <pc:sldChg chg="addSp delSp modSp new mod modAnim">
        <pc:chgData name="Julina Macy" userId="3d2f8cda-161d-4201-847b-71fb943e9dc2" providerId="ADAL" clId="{8DF4AE3E-786A-4A58-B7E8-F9ED0C3D7BD5}" dt="2024-06-14T01:12:59.527" v="1697" actId="404"/>
        <pc:sldMkLst>
          <pc:docMk/>
          <pc:sldMk cId="3844866536" sldId="281"/>
        </pc:sldMkLst>
        <pc:spChg chg="mod">
          <ac:chgData name="Julina Macy" userId="3d2f8cda-161d-4201-847b-71fb943e9dc2" providerId="ADAL" clId="{8DF4AE3E-786A-4A58-B7E8-F9ED0C3D7BD5}" dt="2024-06-14T01:12:59.527" v="1697" actId="404"/>
          <ac:spMkLst>
            <pc:docMk/>
            <pc:sldMk cId="3844866536" sldId="281"/>
            <ac:spMk id="2" creationId="{9A1F1B63-D09F-4175-85E5-F7FB37C35160}"/>
          </ac:spMkLst>
        </pc:spChg>
        <pc:spChg chg="add mod">
          <ac:chgData name="Julina Macy" userId="3d2f8cda-161d-4201-847b-71fb943e9dc2" providerId="ADAL" clId="{8DF4AE3E-786A-4A58-B7E8-F9ED0C3D7BD5}" dt="2024-06-14T01:09:43.570" v="1655" actId="207"/>
          <ac:spMkLst>
            <pc:docMk/>
            <pc:sldMk cId="3844866536" sldId="281"/>
            <ac:spMk id="3" creationId="{F8C74455-531E-4ED0-AC8A-91F063FC3780}"/>
          </ac:spMkLst>
        </pc:spChg>
        <pc:spChg chg="add del mod">
          <ac:chgData name="Julina Macy" userId="3d2f8cda-161d-4201-847b-71fb943e9dc2" providerId="ADAL" clId="{8DF4AE3E-786A-4A58-B7E8-F9ED0C3D7BD5}" dt="2024-06-14T01:10:25.050" v="1664"/>
          <ac:spMkLst>
            <pc:docMk/>
            <pc:sldMk cId="3844866536" sldId="281"/>
            <ac:spMk id="11" creationId="{DE03D837-4C77-49B9-A050-F4ACDFE6CE58}"/>
          </ac:spMkLst>
        </pc:spChg>
        <pc:spChg chg="add del mod">
          <ac:chgData name="Julina Macy" userId="3d2f8cda-161d-4201-847b-71fb943e9dc2" providerId="ADAL" clId="{8DF4AE3E-786A-4A58-B7E8-F9ED0C3D7BD5}" dt="2024-06-14T01:10:25.050" v="1664"/>
          <ac:spMkLst>
            <pc:docMk/>
            <pc:sldMk cId="3844866536" sldId="281"/>
            <ac:spMk id="12" creationId="{8D13CE1F-5C2D-4DB3-B231-693273615E15}"/>
          </ac:spMkLst>
        </pc:spChg>
        <pc:spChg chg="add mod">
          <ac:chgData name="Julina Macy" userId="3d2f8cda-161d-4201-847b-71fb943e9dc2" providerId="ADAL" clId="{8DF4AE3E-786A-4A58-B7E8-F9ED0C3D7BD5}" dt="2024-06-14T01:12:29.665" v="1694" actId="1076"/>
          <ac:spMkLst>
            <pc:docMk/>
            <pc:sldMk cId="3844866536" sldId="281"/>
            <ac:spMk id="22" creationId="{FBCFF269-8D35-4A16-BECE-4BCAFF91A410}"/>
          </ac:spMkLst>
        </pc:spChg>
        <pc:spChg chg="add mod">
          <ac:chgData name="Julina Macy" userId="3d2f8cda-161d-4201-847b-71fb943e9dc2" providerId="ADAL" clId="{8DF4AE3E-786A-4A58-B7E8-F9ED0C3D7BD5}" dt="2024-06-14T01:12:29.665" v="1694" actId="1076"/>
          <ac:spMkLst>
            <pc:docMk/>
            <pc:sldMk cId="3844866536" sldId="281"/>
            <ac:spMk id="23" creationId="{F90B4B74-5891-4176-BF2F-3104C803E78E}"/>
          </ac:spMkLst>
        </pc:spChg>
        <pc:spChg chg="add mod ord">
          <ac:chgData name="Julina Macy" userId="3d2f8cda-161d-4201-847b-71fb943e9dc2" providerId="ADAL" clId="{8DF4AE3E-786A-4A58-B7E8-F9ED0C3D7BD5}" dt="2024-06-14T01:12:29.665" v="1694" actId="1076"/>
          <ac:spMkLst>
            <pc:docMk/>
            <pc:sldMk cId="3844866536" sldId="281"/>
            <ac:spMk id="26" creationId="{AE62C8B2-793A-46D5-B0F7-899BF5A6242E}"/>
          </ac:spMkLst>
        </pc:spChg>
        <pc:spChg chg="add mod ord">
          <ac:chgData name="Julina Macy" userId="3d2f8cda-161d-4201-847b-71fb943e9dc2" providerId="ADAL" clId="{8DF4AE3E-786A-4A58-B7E8-F9ED0C3D7BD5}" dt="2024-06-14T01:12:29.665" v="1694" actId="1076"/>
          <ac:spMkLst>
            <pc:docMk/>
            <pc:sldMk cId="3844866536" sldId="281"/>
            <ac:spMk id="27" creationId="{7D7DAD33-BB8F-44E8-8646-15614328BCFE}"/>
          </ac:spMkLst>
        </pc:spChg>
        <pc:picChg chg="add del mod">
          <ac:chgData name="Julina Macy" userId="3d2f8cda-161d-4201-847b-71fb943e9dc2" providerId="ADAL" clId="{8DF4AE3E-786A-4A58-B7E8-F9ED0C3D7BD5}" dt="2024-06-14T01:10:25.050" v="1664"/>
          <ac:picMkLst>
            <pc:docMk/>
            <pc:sldMk cId="3844866536" sldId="281"/>
            <ac:picMk id="4" creationId="{2D57BA1A-9C73-469E-9568-DDF4BBED9753}"/>
          </ac:picMkLst>
        </pc:picChg>
        <pc:picChg chg="add del mod">
          <ac:chgData name="Julina Macy" userId="3d2f8cda-161d-4201-847b-71fb943e9dc2" providerId="ADAL" clId="{8DF4AE3E-786A-4A58-B7E8-F9ED0C3D7BD5}" dt="2024-06-14T01:10:25.050" v="1664"/>
          <ac:picMkLst>
            <pc:docMk/>
            <pc:sldMk cId="3844866536" sldId="281"/>
            <ac:picMk id="5" creationId="{8CADDF74-CECB-423F-B4D7-F6CF617CDA7B}"/>
          </ac:picMkLst>
        </pc:picChg>
        <pc:picChg chg="add del mod">
          <ac:chgData name="Julina Macy" userId="3d2f8cda-161d-4201-847b-71fb943e9dc2" providerId="ADAL" clId="{8DF4AE3E-786A-4A58-B7E8-F9ED0C3D7BD5}" dt="2024-06-14T01:10:25.050" v="1664"/>
          <ac:picMkLst>
            <pc:docMk/>
            <pc:sldMk cId="3844866536" sldId="281"/>
            <ac:picMk id="6" creationId="{55530BE8-2CE4-40EC-BD43-BBCFC5F544F9}"/>
          </ac:picMkLst>
        </pc:picChg>
        <pc:picChg chg="add del mod">
          <ac:chgData name="Julina Macy" userId="3d2f8cda-161d-4201-847b-71fb943e9dc2" providerId="ADAL" clId="{8DF4AE3E-786A-4A58-B7E8-F9ED0C3D7BD5}" dt="2024-06-14T01:10:25.050" v="1664"/>
          <ac:picMkLst>
            <pc:docMk/>
            <pc:sldMk cId="3844866536" sldId="281"/>
            <ac:picMk id="7" creationId="{C34A1816-F985-459E-AA3E-8A6063B394E6}"/>
          </ac:picMkLst>
        </pc:picChg>
        <pc:picChg chg="add del mod">
          <ac:chgData name="Julina Macy" userId="3d2f8cda-161d-4201-847b-71fb943e9dc2" providerId="ADAL" clId="{8DF4AE3E-786A-4A58-B7E8-F9ED0C3D7BD5}" dt="2024-06-14T01:10:25.050" v="1664"/>
          <ac:picMkLst>
            <pc:docMk/>
            <pc:sldMk cId="3844866536" sldId="281"/>
            <ac:picMk id="8" creationId="{FCFB51FC-F0AA-48E2-BBE8-4FE4804B850A}"/>
          </ac:picMkLst>
        </pc:picChg>
        <pc:picChg chg="add del mod">
          <ac:chgData name="Julina Macy" userId="3d2f8cda-161d-4201-847b-71fb943e9dc2" providerId="ADAL" clId="{8DF4AE3E-786A-4A58-B7E8-F9ED0C3D7BD5}" dt="2024-06-14T01:10:25.050" v="1664"/>
          <ac:picMkLst>
            <pc:docMk/>
            <pc:sldMk cId="3844866536" sldId="281"/>
            <ac:picMk id="9" creationId="{4B1B1B62-5732-4302-9DD0-1B874849E799}"/>
          </ac:picMkLst>
        </pc:picChg>
        <pc:picChg chg="add del mod">
          <ac:chgData name="Julina Macy" userId="3d2f8cda-161d-4201-847b-71fb943e9dc2" providerId="ADAL" clId="{8DF4AE3E-786A-4A58-B7E8-F9ED0C3D7BD5}" dt="2024-06-14T01:10:25.050" v="1664"/>
          <ac:picMkLst>
            <pc:docMk/>
            <pc:sldMk cId="3844866536" sldId="281"/>
            <ac:picMk id="10" creationId="{6AA5BCCD-AE70-4E07-94B7-BA74652C8257}"/>
          </ac:picMkLst>
        </pc:picChg>
        <pc:picChg chg="add del mod">
          <ac:chgData name="Julina Macy" userId="3d2f8cda-161d-4201-847b-71fb943e9dc2" providerId="ADAL" clId="{8DF4AE3E-786A-4A58-B7E8-F9ED0C3D7BD5}" dt="2024-06-14T01:10:25.050" v="1664"/>
          <ac:picMkLst>
            <pc:docMk/>
            <pc:sldMk cId="3844866536" sldId="281"/>
            <ac:picMk id="13" creationId="{EAC5FD3D-99B9-4D5C-BDC9-D26C3D5E7DF4}"/>
          </ac:picMkLst>
        </pc:picChg>
        <pc:picChg chg="add del mod">
          <ac:chgData name="Julina Macy" userId="3d2f8cda-161d-4201-847b-71fb943e9dc2" providerId="ADAL" clId="{8DF4AE3E-786A-4A58-B7E8-F9ED0C3D7BD5}" dt="2024-06-14T01:10:25.050" v="1664"/>
          <ac:picMkLst>
            <pc:docMk/>
            <pc:sldMk cId="3844866536" sldId="281"/>
            <ac:picMk id="14" creationId="{50A52C5F-821E-42D2-AF74-8A858DB7FEBD}"/>
          </ac:picMkLst>
        </pc:picChg>
        <pc:picChg chg="add mod">
          <ac:chgData name="Julina Macy" userId="3d2f8cda-161d-4201-847b-71fb943e9dc2" providerId="ADAL" clId="{8DF4AE3E-786A-4A58-B7E8-F9ED0C3D7BD5}" dt="2024-06-14T01:12:29.665" v="1694" actId="1076"/>
          <ac:picMkLst>
            <pc:docMk/>
            <pc:sldMk cId="3844866536" sldId="281"/>
            <ac:picMk id="15" creationId="{F3778766-6E2B-4067-8553-6E60510D8CF4}"/>
          </ac:picMkLst>
        </pc:picChg>
        <pc:picChg chg="add mod">
          <ac:chgData name="Julina Macy" userId="3d2f8cda-161d-4201-847b-71fb943e9dc2" providerId="ADAL" clId="{8DF4AE3E-786A-4A58-B7E8-F9ED0C3D7BD5}" dt="2024-06-14T01:12:29.665" v="1694" actId="1076"/>
          <ac:picMkLst>
            <pc:docMk/>
            <pc:sldMk cId="3844866536" sldId="281"/>
            <ac:picMk id="16" creationId="{0E578889-ACF0-484B-B3C7-A60B3D00A604}"/>
          </ac:picMkLst>
        </pc:picChg>
        <pc:picChg chg="add mod">
          <ac:chgData name="Julina Macy" userId="3d2f8cda-161d-4201-847b-71fb943e9dc2" providerId="ADAL" clId="{8DF4AE3E-786A-4A58-B7E8-F9ED0C3D7BD5}" dt="2024-06-14T01:12:29.665" v="1694" actId="1076"/>
          <ac:picMkLst>
            <pc:docMk/>
            <pc:sldMk cId="3844866536" sldId="281"/>
            <ac:picMk id="17" creationId="{E7ED252B-32ED-452A-9692-7AF38D5243F3}"/>
          </ac:picMkLst>
        </pc:picChg>
        <pc:picChg chg="add mod">
          <ac:chgData name="Julina Macy" userId="3d2f8cda-161d-4201-847b-71fb943e9dc2" providerId="ADAL" clId="{8DF4AE3E-786A-4A58-B7E8-F9ED0C3D7BD5}" dt="2024-06-14T01:12:29.665" v="1694" actId="1076"/>
          <ac:picMkLst>
            <pc:docMk/>
            <pc:sldMk cId="3844866536" sldId="281"/>
            <ac:picMk id="18" creationId="{982E30E1-9926-428F-8E31-2D28A241328C}"/>
          </ac:picMkLst>
        </pc:picChg>
        <pc:picChg chg="add mod">
          <ac:chgData name="Julina Macy" userId="3d2f8cda-161d-4201-847b-71fb943e9dc2" providerId="ADAL" clId="{8DF4AE3E-786A-4A58-B7E8-F9ED0C3D7BD5}" dt="2024-06-14T01:12:29.665" v="1694" actId="1076"/>
          <ac:picMkLst>
            <pc:docMk/>
            <pc:sldMk cId="3844866536" sldId="281"/>
            <ac:picMk id="19" creationId="{9A78C32F-D0FD-4026-9FC1-24AF57924A38}"/>
          </ac:picMkLst>
        </pc:picChg>
        <pc:picChg chg="add mod">
          <ac:chgData name="Julina Macy" userId="3d2f8cda-161d-4201-847b-71fb943e9dc2" providerId="ADAL" clId="{8DF4AE3E-786A-4A58-B7E8-F9ED0C3D7BD5}" dt="2024-06-14T01:12:29.665" v="1694" actId="1076"/>
          <ac:picMkLst>
            <pc:docMk/>
            <pc:sldMk cId="3844866536" sldId="281"/>
            <ac:picMk id="20" creationId="{46584141-15DB-425D-AA71-6EF457D50D5F}"/>
          </ac:picMkLst>
        </pc:picChg>
        <pc:picChg chg="add mod">
          <ac:chgData name="Julina Macy" userId="3d2f8cda-161d-4201-847b-71fb943e9dc2" providerId="ADAL" clId="{8DF4AE3E-786A-4A58-B7E8-F9ED0C3D7BD5}" dt="2024-06-14T01:12:29.665" v="1694" actId="1076"/>
          <ac:picMkLst>
            <pc:docMk/>
            <pc:sldMk cId="3844866536" sldId="281"/>
            <ac:picMk id="21" creationId="{2AFFBBA0-8254-47D0-A5EF-D4B7EC9F7EB6}"/>
          </ac:picMkLst>
        </pc:picChg>
        <pc:picChg chg="add mod">
          <ac:chgData name="Julina Macy" userId="3d2f8cda-161d-4201-847b-71fb943e9dc2" providerId="ADAL" clId="{8DF4AE3E-786A-4A58-B7E8-F9ED0C3D7BD5}" dt="2024-06-14T01:12:29.665" v="1694" actId="1076"/>
          <ac:picMkLst>
            <pc:docMk/>
            <pc:sldMk cId="3844866536" sldId="281"/>
            <ac:picMk id="24" creationId="{165964AB-8210-4803-BC6C-C38997F6B245}"/>
          </ac:picMkLst>
        </pc:picChg>
        <pc:picChg chg="add mod">
          <ac:chgData name="Julina Macy" userId="3d2f8cda-161d-4201-847b-71fb943e9dc2" providerId="ADAL" clId="{8DF4AE3E-786A-4A58-B7E8-F9ED0C3D7BD5}" dt="2024-06-14T01:12:29.665" v="1694" actId="1076"/>
          <ac:picMkLst>
            <pc:docMk/>
            <pc:sldMk cId="3844866536" sldId="281"/>
            <ac:picMk id="25" creationId="{BA50126C-58BF-491E-BC8D-7EEEE1B7C846}"/>
          </ac:picMkLst>
        </pc:picChg>
      </pc:sldChg>
      <pc:sldMasterChg chg="modSldLayout">
        <pc:chgData name="Julina Macy" userId="3d2f8cda-161d-4201-847b-71fb943e9dc2" providerId="ADAL" clId="{8DF4AE3E-786A-4A58-B7E8-F9ED0C3D7BD5}" dt="2024-06-13T15:10:04.430" v="364" actId="14100"/>
        <pc:sldMasterMkLst>
          <pc:docMk/>
          <pc:sldMasterMk cId="669976851" sldId="2147483648"/>
        </pc:sldMasterMkLst>
        <pc:sldLayoutChg chg="addSp delSp modSp mod">
          <pc:chgData name="Julina Macy" userId="3d2f8cda-161d-4201-847b-71fb943e9dc2" providerId="ADAL" clId="{8DF4AE3E-786A-4A58-B7E8-F9ED0C3D7BD5}" dt="2024-06-13T15:03:56.971" v="167" actId="166"/>
          <pc:sldLayoutMkLst>
            <pc:docMk/>
            <pc:sldMasterMk cId="669976851" sldId="2147483648"/>
            <pc:sldLayoutMk cId="1196386328" sldId="2147483653"/>
          </pc:sldLayoutMkLst>
          <pc:spChg chg="ord">
            <ac:chgData name="Julina Macy" userId="3d2f8cda-161d-4201-847b-71fb943e9dc2" providerId="ADAL" clId="{8DF4AE3E-786A-4A58-B7E8-F9ED0C3D7BD5}" dt="2024-06-13T15:03:56.971" v="167" actId="166"/>
            <ac:spMkLst>
              <pc:docMk/>
              <pc:sldMasterMk cId="669976851" sldId="2147483648"/>
              <pc:sldLayoutMk cId="1196386328" sldId="2147483653"/>
              <ac:spMk id="4" creationId="{BBA79681-E435-44B9-9043-DCA3E322A4FC}"/>
            </ac:spMkLst>
          </pc:spChg>
          <pc:spChg chg="ord">
            <ac:chgData name="Julina Macy" userId="3d2f8cda-161d-4201-847b-71fb943e9dc2" providerId="ADAL" clId="{8DF4AE3E-786A-4A58-B7E8-F9ED0C3D7BD5}" dt="2024-06-13T15:03:56.971" v="167" actId="166"/>
            <ac:spMkLst>
              <pc:docMk/>
              <pc:sldMasterMk cId="669976851" sldId="2147483648"/>
              <pc:sldLayoutMk cId="1196386328" sldId="2147483653"/>
              <ac:spMk id="18" creationId="{807BF54C-B77A-4BA2-808C-490EC43B399D}"/>
            </ac:spMkLst>
          </pc:spChg>
          <pc:picChg chg="add del mod modCrop">
            <ac:chgData name="Julina Macy" userId="3d2f8cda-161d-4201-847b-71fb943e9dc2" providerId="ADAL" clId="{8DF4AE3E-786A-4A58-B7E8-F9ED0C3D7BD5}" dt="2024-06-13T14:58:28.236" v="66" actId="478"/>
            <ac:picMkLst>
              <pc:docMk/>
              <pc:sldMasterMk cId="669976851" sldId="2147483648"/>
              <pc:sldLayoutMk cId="1196386328" sldId="2147483653"/>
              <ac:picMk id="3" creationId="{D64D9A7F-BDF4-461D-8F2C-7D22742AAB58}"/>
            </ac:picMkLst>
          </pc:picChg>
          <pc:picChg chg="add del mod modCrop">
            <ac:chgData name="Julina Macy" userId="3d2f8cda-161d-4201-847b-71fb943e9dc2" providerId="ADAL" clId="{8DF4AE3E-786A-4A58-B7E8-F9ED0C3D7BD5}" dt="2024-06-13T15:03:44.954" v="164" actId="478"/>
            <ac:picMkLst>
              <pc:docMk/>
              <pc:sldMasterMk cId="669976851" sldId="2147483648"/>
              <pc:sldLayoutMk cId="1196386328" sldId="2147483653"/>
              <ac:picMk id="6" creationId="{6C3E0A54-29D1-49E9-B087-87F6CC61A689}"/>
            </ac:picMkLst>
          </pc:picChg>
          <pc:picChg chg="del">
            <ac:chgData name="Julina Macy" userId="3d2f8cda-161d-4201-847b-71fb943e9dc2" providerId="ADAL" clId="{8DF4AE3E-786A-4A58-B7E8-F9ED0C3D7BD5}" dt="2024-06-13T15:03:47.555" v="165" actId="478"/>
            <ac:picMkLst>
              <pc:docMk/>
              <pc:sldMasterMk cId="669976851" sldId="2147483648"/>
              <pc:sldLayoutMk cId="1196386328" sldId="2147483653"/>
              <ac:picMk id="8" creationId="{D28A71E3-E4B0-4236-892C-9235177A479A}"/>
            </ac:picMkLst>
          </pc:picChg>
          <pc:picChg chg="add mod modCrop">
            <ac:chgData name="Julina Macy" userId="3d2f8cda-161d-4201-847b-71fb943e9dc2" providerId="ADAL" clId="{8DF4AE3E-786A-4A58-B7E8-F9ED0C3D7BD5}" dt="2024-06-13T15:03:52.734" v="166" actId="1076"/>
            <ac:picMkLst>
              <pc:docMk/>
              <pc:sldMasterMk cId="669976851" sldId="2147483648"/>
              <pc:sldLayoutMk cId="1196386328" sldId="2147483653"/>
              <ac:picMk id="11" creationId="{EA662958-8197-4BCD-9923-572065F68541}"/>
            </ac:picMkLst>
          </pc:picChg>
          <pc:picChg chg="add del mod">
            <ac:chgData name="Julina Macy" userId="3d2f8cda-161d-4201-847b-71fb943e9dc2" providerId="ADAL" clId="{8DF4AE3E-786A-4A58-B7E8-F9ED0C3D7BD5}" dt="2024-06-13T15:02:55.269" v="152" actId="478"/>
            <ac:picMkLst>
              <pc:docMk/>
              <pc:sldMasterMk cId="669976851" sldId="2147483648"/>
              <pc:sldLayoutMk cId="1196386328" sldId="2147483653"/>
              <ac:picMk id="14" creationId="{BF4BF8A7-6092-46F8-AB58-4D8AB49E33A1}"/>
            </ac:picMkLst>
          </pc:picChg>
        </pc:sldLayoutChg>
        <pc:sldLayoutChg chg="addSp delSp modSp mod">
          <pc:chgData name="Julina Macy" userId="3d2f8cda-161d-4201-847b-71fb943e9dc2" providerId="ADAL" clId="{8DF4AE3E-786A-4A58-B7E8-F9ED0C3D7BD5}" dt="2024-06-13T15:10:04.430" v="364" actId="14100"/>
          <pc:sldLayoutMkLst>
            <pc:docMk/>
            <pc:sldMasterMk cId="669976851" sldId="2147483648"/>
            <pc:sldLayoutMk cId="1020875680" sldId="2147483654"/>
          </pc:sldLayoutMkLst>
          <pc:spChg chg="del mod">
            <ac:chgData name="Julina Macy" userId="3d2f8cda-161d-4201-847b-71fb943e9dc2" providerId="ADAL" clId="{8DF4AE3E-786A-4A58-B7E8-F9ED0C3D7BD5}" dt="2024-06-13T15:09:43.268" v="358" actId="478"/>
            <ac:spMkLst>
              <pc:docMk/>
              <pc:sldMasterMk cId="669976851" sldId="2147483648"/>
              <pc:sldLayoutMk cId="1020875680" sldId="2147483654"/>
              <ac:spMk id="3" creationId="{54E1A4FA-9430-4E32-8A17-4040457A46A5}"/>
            </ac:spMkLst>
          </pc:spChg>
          <pc:spChg chg="mod">
            <ac:chgData name="Julina Macy" userId="3d2f8cda-161d-4201-847b-71fb943e9dc2" providerId="ADAL" clId="{8DF4AE3E-786A-4A58-B7E8-F9ED0C3D7BD5}" dt="2024-06-13T15:10:04.430" v="364" actId="14100"/>
            <ac:spMkLst>
              <pc:docMk/>
              <pc:sldMasterMk cId="669976851" sldId="2147483648"/>
              <pc:sldLayoutMk cId="1020875680" sldId="2147483654"/>
              <ac:spMk id="6" creationId="{A0F7E85B-D4D8-4F96-8CC9-60976FF7625B}"/>
            </ac:spMkLst>
          </pc:spChg>
          <pc:spChg chg="del mod">
            <ac:chgData name="Julina Macy" userId="3d2f8cda-161d-4201-847b-71fb943e9dc2" providerId="ADAL" clId="{8DF4AE3E-786A-4A58-B7E8-F9ED0C3D7BD5}" dt="2024-06-13T15:09:31.165" v="355" actId="478"/>
            <ac:spMkLst>
              <pc:docMk/>
              <pc:sldMasterMk cId="669976851" sldId="2147483648"/>
              <pc:sldLayoutMk cId="1020875680" sldId="2147483654"/>
              <ac:spMk id="7" creationId="{C0D7A996-A73C-47B3-AFA6-6B0371E45EF0}"/>
            </ac:spMkLst>
          </pc:spChg>
          <pc:spChg chg="add mod">
            <ac:chgData name="Julina Macy" userId="3d2f8cda-161d-4201-847b-71fb943e9dc2" providerId="ADAL" clId="{8DF4AE3E-786A-4A58-B7E8-F9ED0C3D7BD5}" dt="2024-06-13T15:09:36.271" v="356"/>
            <ac:spMkLst>
              <pc:docMk/>
              <pc:sldMasterMk cId="669976851" sldId="2147483648"/>
              <pc:sldLayoutMk cId="1020875680" sldId="2147483654"/>
              <ac:spMk id="8" creationId="{E233A0D3-DB3C-492B-950F-BEDB799D0298}"/>
            </ac:spMkLst>
          </pc:spChg>
          <pc:spChg chg="add mod">
            <ac:chgData name="Julina Macy" userId="3d2f8cda-161d-4201-847b-71fb943e9dc2" providerId="ADAL" clId="{8DF4AE3E-786A-4A58-B7E8-F9ED0C3D7BD5}" dt="2024-06-13T15:10:01.183" v="363" actId="14100"/>
            <ac:spMkLst>
              <pc:docMk/>
              <pc:sldMasterMk cId="669976851" sldId="2147483648"/>
              <pc:sldLayoutMk cId="1020875680" sldId="2147483654"/>
              <ac:spMk id="10" creationId="{DB003022-F6BF-4AED-851A-CF79E77060BD}"/>
            </ac:spMkLst>
          </pc:spChg>
          <pc:cxnChg chg="add mod">
            <ac:chgData name="Julina Macy" userId="3d2f8cda-161d-4201-847b-71fb943e9dc2" providerId="ADAL" clId="{8DF4AE3E-786A-4A58-B7E8-F9ED0C3D7BD5}" dt="2024-06-13T15:09:49.498" v="360" actId="14100"/>
            <ac:cxnSpMkLst>
              <pc:docMk/>
              <pc:sldMasterMk cId="669976851" sldId="2147483648"/>
              <pc:sldLayoutMk cId="1020875680" sldId="2147483654"/>
              <ac:cxnSpMk id="9" creationId="{7BF30311-BEB5-4807-BD9D-4457BE36E289}"/>
            </ac:cxnSpMkLst>
          </pc:cxnChg>
        </pc:sldLayoutChg>
      </pc:sldMasterChg>
    </pc:docChg>
  </pc:docChgLst>
  <pc:docChgLst>
    <pc:chgData name="Julina Macy" userId="3d2f8cda-161d-4201-847b-71fb943e9dc2" providerId="ADAL" clId="{467C482D-EB65-47E9-83C9-994BFDD5A190}"/>
    <pc:docChg chg="custSel modSld">
      <pc:chgData name="Julina Macy" userId="3d2f8cda-161d-4201-847b-71fb943e9dc2" providerId="ADAL" clId="{467C482D-EB65-47E9-83C9-994BFDD5A190}" dt="2024-06-24T13:39:54.510" v="0" actId="478"/>
      <pc:docMkLst>
        <pc:docMk/>
      </pc:docMkLst>
      <pc:sldChg chg="delSp mod">
        <pc:chgData name="Julina Macy" userId="3d2f8cda-161d-4201-847b-71fb943e9dc2" providerId="ADAL" clId="{467C482D-EB65-47E9-83C9-994BFDD5A190}" dt="2024-06-24T13:39:54.510" v="0" actId="478"/>
        <pc:sldMkLst>
          <pc:docMk/>
          <pc:sldMk cId="1772839320" sldId="274"/>
        </pc:sldMkLst>
        <pc:picChg chg="del">
          <ac:chgData name="Julina Macy" userId="3d2f8cda-161d-4201-847b-71fb943e9dc2" providerId="ADAL" clId="{467C482D-EB65-47E9-83C9-994BFDD5A190}" dt="2024-06-24T13:39:54.510" v="0" actId="478"/>
          <ac:picMkLst>
            <pc:docMk/>
            <pc:sldMk cId="1772839320" sldId="274"/>
            <ac:picMk id="5" creationId="{DAD1AC8B-7B8D-4A61-A53D-12490648360A}"/>
          </ac:picMkLst>
        </pc:picChg>
      </pc:sldChg>
    </pc:docChg>
  </pc:docChgLst>
  <pc:docChgLst>
    <pc:chgData name="Julina Macy" userId="3d2f8cda-161d-4201-847b-71fb943e9dc2" providerId="ADAL" clId="{C7B68CF0-40A7-4000-B868-4CE705B51010}"/>
    <pc:docChg chg="undo custSel addSld delSld modSld modSection">
      <pc:chgData name="Julina Macy" userId="3d2f8cda-161d-4201-847b-71fb943e9dc2" providerId="ADAL" clId="{C7B68CF0-40A7-4000-B868-4CE705B51010}" dt="2024-09-05T15:15:35.672" v="582"/>
      <pc:docMkLst>
        <pc:docMk/>
      </pc:docMkLst>
      <pc:sldChg chg="delSp mod">
        <pc:chgData name="Julina Macy" userId="3d2f8cda-161d-4201-847b-71fb943e9dc2" providerId="ADAL" clId="{C7B68CF0-40A7-4000-B868-4CE705B51010}" dt="2024-08-28T14:43:11.006" v="0" actId="478"/>
        <pc:sldMkLst>
          <pc:docMk/>
          <pc:sldMk cId="970949507" sldId="256"/>
        </pc:sldMkLst>
        <pc:spChg chg="del">
          <ac:chgData name="Julina Macy" userId="3d2f8cda-161d-4201-847b-71fb943e9dc2" providerId="ADAL" clId="{C7B68CF0-40A7-4000-B868-4CE705B51010}" dt="2024-08-28T14:43:11.006" v="0" actId="478"/>
          <ac:spMkLst>
            <pc:docMk/>
            <pc:sldMk cId="970949507" sldId="256"/>
            <ac:spMk id="7" creationId="{7DEDC349-D268-44C2-9692-A3DC791BDB4A}"/>
          </ac:spMkLst>
        </pc:spChg>
      </pc:sldChg>
      <pc:sldChg chg="modNotesTx">
        <pc:chgData name="Julina Macy" userId="3d2f8cda-161d-4201-847b-71fb943e9dc2" providerId="ADAL" clId="{C7B68CF0-40A7-4000-B868-4CE705B51010}" dt="2024-08-28T14:44:53.399" v="1"/>
        <pc:sldMkLst>
          <pc:docMk/>
          <pc:sldMk cId="1314664570" sldId="262"/>
        </pc:sldMkLst>
      </pc:sldChg>
      <pc:sldChg chg="addSp delSp mod">
        <pc:chgData name="Julina Macy" userId="3d2f8cda-161d-4201-847b-71fb943e9dc2" providerId="ADAL" clId="{C7B68CF0-40A7-4000-B868-4CE705B51010}" dt="2024-08-28T15:11:40.176" v="35" actId="22"/>
        <pc:sldMkLst>
          <pc:docMk/>
          <pc:sldMk cId="3296437191" sldId="264"/>
        </pc:sldMkLst>
        <pc:spChg chg="add del">
          <ac:chgData name="Julina Macy" userId="3d2f8cda-161d-4201-847b-71fb943e9dc2" providerId="ADAL" clId="{C7B68CF0-40A7-4000-B868-4CE705B51010}" dt="2024-08-28T15:11:40.176" v="35" actId="22"/>
          <ac:spMkLst>
            <pc:docMk/>
            <pc:sldMk cId="3296437191" sldId="264"/>
            <ac:spMk id="15" creationId="{C5B63EBB-AB98-4903-8350-7FC6C5CB24D8}"/>
          </ac:spMkLst>
        </pc:spChg>
      </pc:sldChg>
      <pc:sldChg chg="modNotesTx">
        <pc:chgData name="Julina Macy" userId="3d2f8cda-161d-4201-847b-71fb943e9dc2" providerId="ADAL" clId="{C7B68CF0-40A7-4000-B868-4CE705B51010}" dt="2024-08-28T14:51:35.483" v="13" actId="12"/>
        <pc:sldMkLst>
          <pc:docMk/>
          <pc:sldMk cId="1301777116" sldId="266"/>
        </pc:sldMkLst>
      </pc:sldChg>
      <pc:sldChg chg="modNotesTx">
        <pc:chgData name="Julina Macy" userId="3d2f8cda-161d-4201-847b-71fb943e9dc2" providerId="ADAL" clId="{C7B68CF0-40A7-4000-B868-4CE705B51010}" dt="2024-08-28T14:51:47.054" v="15" actId="20577"/>
        <pc:sldMkLst>
          <pc:docMk/>
          <pc:sldMk cId="2937326699" sldId="267"/>
        </pc:sldMkLst>
      </pc:sldChg>
      <pc:sldChg chg="modNotesTx">
        <pc:chgData name="Julina Macy" userId="3d2f8cda-161d-4201-847b-71fb943e9dc2" providerId="ADAL" clId="{C7B68CF0-40A7-4000-B868-4CE705B51010}" dt="2024-08-28T14:51:18.067" v="7" actId="12"/>
        <pc:sldMkLst>
          <pc:docMk/>
          <pc:sldMk cId="934977177" sldId="268"/>
        </pc:sldMkLst>
      </pc:sldChg>
      <pc:sldChg chg="modNotesTx">
        <pc:chgData name="Julina Macy" userId="3d2f8cda-161d-4201-847b-71fb943e9dc2" providerId="ADAL" clId="{C7B68CF0-40A7-4000-B868-4CE705B51010}" dt="2024-08-28T14:52:09.741" v="16"/>
        <pc:sldMkLst>
          <pc:docMk/>
          <pc:sldMk cId="3288995639" sldId="271"/>
        </pc:sldMkLst>
      </pc:sldChg>
      <pc:sldChg chg="modNotesTx">
        <pc:chgData name="Julina Macy" userId="3d2f8cda-161d-4201-847b-71fb943e9dc2" providerId="ADAL" clId="{C7B68CF0-40A7-4000-B868-4CE705B51010}" dt="2024-08-28T14:52:20.456" v="17"/>
        <pc:sldMkLst>
          <pc:docMk/>
          <pc:sldMk cId="2941865441" sldId="273"/>
        </pc:sldMkLst>
      </pc:sldChg>
      <pc:sldChg chg="modNotesTx">
        <pc:chgData name="Julina Macy" userId="3d2f8cda-161d-4201-847b-71fb943e9dc2" providerId="ADAL" clId="{C7B68CF0-40A7-4000-B868-4CE705B51010}" dt="2024-08-28T14:53:37.234" v="33" actId="5793"/>
        <pc:sldMkLst>
          <pc:docMk/>
          <pc:sldMk cId="1511028502" sldId="275"/>
        </pc:sldMkLst>
      </pc:sldChg>
      <pc:sldChg chg="modNotesTx">
        <pc:chgData name="Julina Macy" userId="3d2f8cda-161d-4201-847b-71fb943e9dc2" providerId="ADAL" clId="{C7B68CF0-40A7-4000-B868-4CE705B51010}" dt="2024-08-28T14:53:25.828" v="29" actId="12"/>
        <pc:sldMkLst>
          <pc:docMk/>
          <pc:sldMk cId="390494473" sldId="276"/>
        </pc:sldMkLst>
      </pc:sldChg>
      <pc:sldChg chg="modNotesTx">
        <pc:chgData name="Julina Macy" userId="3d2f8cda-161d-4201-847b-71fb943e9dc2" providerId="ADAL" clId="{C7B68CF0-40A7-4000-B868-4CE705B51010}" dt="2024-08-28T14:53:07.496" v="24" actId="20577"/>
        <pc:sldMkLst>
          <pc:docMk/>
          <pc:sldMk cId="2592001991" sldId="277"/>
        </pc:sldMkLst>
      </pc:sldChg>
      <pc:sldChg chg="modNotesTx">
        <pc:chgData name="Julina Macy" userId="3d2f8cda-161d-4201-847b-71fb943e9dc2" providerId="ADAL" clId="{C7B68CF0-40A7-4000-B868-4CE705B51010}" dt="2024-08-28T14:52:55.242" v="22" actId="12"/>
        <pc:sldMkLst>
          <pc:docMk/>
          <pc:sldMk cId="1107304059" sldId="279"/>
        </pc:sldMkLst>
      </pc:sldChg>
      <pc:sldChg chg="addSp delSp modSp new mod modTransition modAnim">
        <pc:chgData name="Julina Macy" userId="3d2f8cda-161d-4201-847b-71fb943e9dc2" providerId="ADAL" clId="{C7B68CF0-40A7-4000-B868-4CE705B51010}" dt="2024-09-05T15:15:35.672" v="582"/>
        <pc:sldMkLst>
          <pc:docMk/>
          <pc:sldMk cId="62746808" sldId="282"/>
        </pc:sldMkLst>
        <pc:spChg chg="mod">
          <ac:chgData name="Julina Macy" userId="3d2f8cda-161d-4201-847b-71fb943e9dc2" providerId="ADAL" clId="{C7B68CF0-40A7-4000-B868-4CE705B51010}" dt="2024-08-28T15:23:33.212" v="297"/>
          <ac:spMkLst>
            <pc:docMk/>
            <pc:sldMk cId="62746808" sldId="282"/>
            <ac:spMk id="2" creationId="{12D6582E-E331-4A20-B3B7-E1B94B70E286}"/>
          </ac:spMkLst>
        </pc:spChg>
        <pc:spChg chg="add mod">
          <ac:chgData name="Julina Macy" userId="3d2f8cda-161d-4201-847b-71fb943e9dc2" providerId="ADAL" clId="{C7B68CF0-40A7-4000-B868-4CE705B51010}" dt="2024-08-28T15:12:17.761" v="74"/>
          <ac:spMkLst>
            <pc:docMk/>
            <pc:sldMk cId="62746808" sldId="282"/>
            <ac:spMk id="3" creationId="{B8CF5282-F67A-489B-87D3-1053D66A0335}"/>
          </ac:spMkLst>
        </pc:spChg>
        <pc:spChg chg="add del mod">
          <ac:chgData name="Julina Macy" userId="3d2f8cda-161d-4201-847b-71fb943e9dc2" providerId="ADAL" clId="{C7B68CF0-40A7-4000-B868-4CE705B51010}" dt="2024-09-05T15:15:34.554" v="581" actId="478"/>
          <ac:spMkLst>
            <pc:docMk/>
            <pc:sldMk cId="62746808" sldId="282"/>
            <ac:spMk id="4" creationId="{2463828D-4E96-44FD-9B73-2B24B1454987}"/>
          </ac:spMkLst>
        </pc:spChg>
        <pc:spChg chg="add del mod">
          <ac:chgData name="Julina Macy" userId="3d2f8cda-161d-4201-847b-71fb943e9dc2" providerId="ADAL" clId="{C7B68CF0-40A7-4000-B868-4CE705B51010}" dt="2024-09-05T15:15:32.530" v="580" actId="478"/>
          <ac:spMkLst>
            <pc:docMk/>
            <pc:sldMk cId="62746808" sldId="282"/>
            <ac:spMk id="5" creationId="{70268E33-45DD-49BB-B9D8-8F68F420E276}"/>
          </ac:spMkLst>
        </pc:spChg>
        <pc:spChg chg="add mod">
          <ac:chgData name="Julina Macy" userId="3d2f8cda-161d-4201-847b-71fb943e9dc2" providerId="ADAL" clId="{C7B68CF0-40A7-4000-B868-4CE705B51010}" dt="2024-09-05T15:15:35.672" v="582"/>
          <ac:spMkLst>
            <pc:docMk/>
            <pc:sldMk cId="62746808" sldId="282"/>
            <ac:spMk id="14" creationId="{7056A39C-435F-4B88-BBEB-2D09D0D11437}"/>
          </ac:spMkLst>
        </pc:spChg>
        <pc:spChg chg="add mod">
          <ac:chgData name="Julina Macy" userId="3d2f8cda-161d-4201-847b-71fb943e9dc2" providerId="ADAL" clId="{C7B68CF0-40A7-4000-B868-4CE705B51010}" dt="2024-09-05T15:15:35.672" v="582"/>
          <ac:spMkLst>
            <pc:docMk/>
            <pc:sldMk cId="62746808" sldId="282"/>
            <ac:spMk id="15" creationId="{58126CEC-6C80-4859-BDCF-506CC779540B}"/>
          </ac:spMkLst>
        </pc:spChg>
        <pc:picChg chg="add mod">
          <ac:chgData name="Julina Macy" userId="3d2f8cda-161d-4201-847b-71fb943e9dc2" providerId="ADAL" clId="{C7B68CF0-40A7-4000-B868-4CE705B51010}" dt="2024-08-28T15:35:44.371" v="298" actId="1076"/>
          <ac:picMkLst>
            <pc:docMk/>
            <pc:sldMk cId="62746808" sldId="282"/>
            <ac:picMk id="1026" creationId="{3E8D5880-6C85-4DBD-B7A6-B19ADA9E9986}"/>
          </ac:picMkLst>
        </pc:picChg>
        <pc:picChg chg="add mod">
          <ac:chgData name="Julina Macy" userId="3d2f8cda-161d-4201-847b-71fb943e9dc2" providerId="ADAL" clId="{C7B68CF0-40A7-4000-B868-4CE705B51010}" dt="2024-08-28T15:35:44.371" v="298" actId="1076"/>
          <ac:picMkLst>
            <pc:docMk/>
            <pc:sldMk cId="62746808" sldId="282"/>
            <ac:picMk id="1027" creationId="{62F74EE7-E607-4894-82BD-376746F57CD0}"/>
          </ac:picMkLst>
        </pc:picChg>
        <pc:picChg chg="add mod">
          <ac:chgData name="Julina Macy" userId="3d2f8cda-161d-4201-847b-71fb943e9dc2" providerId="ADAL" clId="{C7B68CF0-40A7-4000-B868-4CE705B51010}" dt="2024-08-28T15:19:20.624" v="223" actId="1035"/>
          <ac:picMkLst>
            <pc:docMk/>
            <pc:sldMk cId="62746808" sldId="282"/>
            <ac:picMk id="1028" creationId="{B9334E7B-D266-40F5-9F64-31135FB77DFD}"/>
          </ac:picMkLst>
        </pc:picChg>
        <pc:picChg chg="add mod">
          <ac:chgData name="Julina Macy" userId="3d2f8cda-161d-4201-847b-71fb943e9dc2" providerId="ADAL" clId="{C7B68CF0-40A7-4000-B868-4CE705B51010}" dt="2024-08-28T15:19:20.624" v="223" actId="1035"/>
          <ac:picMkLst>
            <pc:docMk/>
            <pc:sldMk cId="62746808" sldId="282"/>
            <ac:picMk id="1029" creationId="{F9B35F86-9AFF-451A-902A-2CFB9B0D45CB}"/>
          </ac:picMkLst>
        </pc:picChg>
        <pc:picChg chg="add mod">
          <ac:chgData name="Julina Macy" userId="3d2f8cda-161d-4201-847b-71fb943e9dc2" providerId="ADAL" clId="{C7B68CF0-40A7-4000-B868-4CE705B51010}" dt="2024-08-28T15:23:20.886" v="294" actId="1036"/>
          <ac:picMkLst>
            <pc:docMk/>
            <pc:sldMk cId="62746808" sldId="282"/>
            <ac:picMk id="1031" creationId="{9D0B0D7A-CFD3-4B47-A599-18B5D11E533A}"/>
          </ac:picMkLst>
        </pc:picChg>
        <pc:picChg chg="add mod">
          <ac:chgData name="Julina Macy" userId="3d2f8cda-161d-4201-847b-71fb943e9dc2" providerId="ADAL" clId="{C7B68CF0-40A7-4000-B868-4CE705B51010}" dt="2024-08-28T15:23:20.886" v="294" actId="1036"/>
          <ac:picMkLst>
            <pc:docMk/>
            <pc:sldMk cId="62746808" sldId="282"/>
            <ac:picMk id="1032" creationId="{CDD6CE70-A23D-425E-8CCA-B007FD93178D}"/>
          </ac:picMkLst>
        </pc:picChg>
        <pc:picChg chg="add mod">
          <ac:chgData name="Julina Macy" userId="3d2f8cda-161d-4201-847b-71fb943e9dc2" providerId="ADAL" clId="{C7B68CF0-40A7-4000-B868-4CE705B51010}" dt="2024-08-28T15:23:20.886" v="294" actId="1036"/>
          <ac:picMkLst>
            <pc:docMk/>
            <pc:sldMk cId="62746808" sldId="282"/>
            <ac:picMk id="1033" creationId="{BA3D6803-0CE4-4357-8170-5D7D43EA5660}"/>
          </ac:picMkLst>
        </pc:picChg>
        <pc:picChg chg="add mod">
          <ac:chgData name="Julina Macy" userId="3d2f8cda-161d-4201-847b-71fb943e9dc2" providerId="ADAL" clId="{C7B68CF0-40A7-4000-B868-4CE705B51010}" dt="2024-08-28T15:23:20.886" v="294" actId="1036"/>
          <ac:picMkLst>
            <pc:docMk/>
            <pc:sldMk cId="62746808" sldId="282"/>
            <ac:picMk id="1034" creationId="{DBC49666-A657-4386-B8FA-BB129209E6ED}"/>
          </ac:picMkLst>
        </pc:picChg>
      </pc:sldChg>
      <pc:sldChg chg="addSp delSp modSp new mod modAnim">
        <pc:chgData name="Julina Macy" userId="3d2f8cda-161d-4201-847b-71fb943e9dc2" providerId="ADAL" clId="{C7B68CF0-40A7-4000-B868-4CE705B51010}" dt="2024-09-05T15:15:07.852" v="579" actId="207"/>
        <pc:sldMkLst>
          <pc:docMk/>
          <pc:sldMk cId="1743858369" sldId="283"/>
        </pc:sldMkLst>
        <pc:spChg chg="del">
          <ac:chgData name="Julina Macy" userId="3d2f8cda-161d-4201-847b-71fb943e9dc2" providerId="ADAL" clId="{C7B68CF0-40A7-4000-B868-4CE705B51010}" dt="2024-08-28T15:15:23.102" v="141" actId="478"/>
          <ac:spMkLst>
            <pc:docMk/>
            <pc:sldMk cId="1743858369" sldId="283"/>
            <ac:spMk id="2" creationId="{0DF387FA-23F9-4EE9-AC7A-0133389D1722}"/>
          </ac:spMkLst>
        </pc:spChg>
        <pc:spChg chg="add mod">
          <ac:chgData name="Julina Macy" userId="3d2f8cda-161d-4201-847b-71fb943e9dc2" providerId="ADAL" clId="{C7B68CF0-40A7-4000-B868-4CE705B51010}" dt="2024-08-28T15:12:11.567" v="73" actId="20577"/>
          <ac:spMkLst>
            <pc:docMk/>
            <pc:sldMk cId="1743858369" sldId="283"/>
            <ac:spMk id="3" creationId="{EF12C2B5-E943-4BDC-AA7F-179F30990E8F}"/>
          </ac:spMkLst>
        </pc:spChg>
        <pc:spChg chg="add mod">
          <ac:chgData name="Julina Macy" userId="3d2f8cda-161d-4201-847b-71fb943e9dc2" providerId="ADAL" clId="{C7B68CF0-40A7-4000-B868-4CE705B51010}" dt="2024-08-28T15:37:07.676" v="403" actId="1037"/>
          <ac:spMkLst>
            <pc:docMk/>
            <pc:sldMk cId="1743858369" sldId="283"/>
            <ac:spMk id="4" creationId="{512E670D-1187-43E1-9724-E44FBC6DDE5B}"/>
          </ac:spMkLst>
        </pc:spChg>
        <pc:spChg chg="add mod">
          <ac:chgData name="Julina Macy" userId="3d2f8cda-161d-4201-847b-71fb943e9dc2" providerId="ADAL" clId="{C7B68CF0-40A7-4000-B868-4CE705B51010}" dt="2024-08-28T15:37:01.018" v="389" actId="1037"/>
          <ac:spMkLst>
            <pc:docMk/>
            <pc:sldMk cId="1743858369" sldId="283"/>
            <ac:spMk id="5" creationId="{33D704C1-3E96-4E4F-8BE5-571292F87989}"/>
          </ac:spMkLst>
        </pc:spChg>
        <pc:spChg chg="add mod">
          <ac:chgData name="Julina Macy" userId="3d2f8cda-161d-4201-847b-71fb943e9dc2" providerId="ADAL" clId="{C7B68CF0-40A7-4000-B868-4CE705B51010}" dt="2024-09-05T15:15:07.852" v="579" actId="207"/>
          <ac:spMkLst>
            <pc:docMk/>
            <pc:sldMk cId="1743858369" sldId="283"/>
            <ac:spMk id="6" creationId="{4B6F4DDC-94D4-486A-B71D-645447565A27}"/>
          </ac:spMkLst>
        </pc:spChg>
        <pc:picChg chg="add mod">
          <ac:chgData name="Julina Macy" userId="3d2f8cda-161d-4201-847b-71fb943e9dc2" providerId="ADAL" clId="{C7B68CF0-40A7-4000-B868-4CE705B51010}" dt="2024-08-28T15:36:48.905" v="370" actId="1076"/>
          <ac:picMkLst>
            <pc:docMk/>
            <pc:sldMk cId="1743858369" sldId="283"/>
            <ac:picMk id="7" creationId="{E8F44820-CE59-4E5A-800C-BD7798A9975D}"/>
          </ac:picMkLst>
        </pc:picChg>
        <pc:picChg chg="add mod">
          <ac:chgData name="Julina Macy" userId="3d2f8cda-161d-4201-847b-71fb943e9dc2" providerId="ADAL" clId="{C7B68CF0-40A7-4000-B868-4CE705B51010}" dt="2024-08-28T15:37:24.178" v="408" actId="1076"/>
          <ac:picMkLst>
            <pc:docMk/>
            <pc:sldMk cId="1743858369" sldId="283"/>
            <ac:picMk id="8" creationId="{148EA626-BF14-497B-81E4-E0E08C32A272}"/>
          </ac:picMkLst>
        </pc:picChg>
        <pc:picChg chg="add mod">
          <ac:chgData name="Julina Macy" userId="3d2f8cda-161d-4201-847b-71fb943e9dc2" providerId="ADAL" clId="{C7B68CF0-40A7-4000-B868-4CE705B51010}" dt="2024-08-28T15:35:55.128" v="299"/>
          <ac:picMkLst>
            <pc:docMk/>
            <pc:sldMk cId="1743858369" sldId="283"/>
            <ac:picMk id="9" creationId="{05A269AA-E91F-47E2-993D-FCD3E47F74D8}"/>
          </ac:picMkLst>
        </pc:picChg>
        <pc:picChg chg="add mod">
          <ac:chgData name="Julina Macy" userId="3d2f8cda-161d-4201-847b-71fb943e9dc2" providerId="ADAL" clId="{C7B68CF0-40A7-4000-B868-4CE705B51010}" dt="2024-08-28T15:37:48.188" v="452" actId="1037"/>
          <ac:picMkLst>
            <pc:docMk/>
            <pc:sldMk cId="1743858369" sldId="283"/>
            <ac:picMk id="10" creationId="{77589680-34DE-482B-8ED0-D553EF4A1ACE}"/>
          </ac:picMkLst>
        </pc:picChg>
        <pc:picChg chg="add mod">
          <ac:chgData name="Julina Macy" userId="3d2f8cda-161d-4201-847b-71fb943e9dc2" providerId="ADAL" clId="{C7B68CF0-40A7-4000-B868-4CE705B51010}" dt="2024-08-28T15:37:48.188" v="452" actId="1037"/>
          <ac:picMkLst>
            <pc:docMk/>
            <pc:sldMk cId="1743858369" sldId="283"/>
            <ac:picMk id="11" creationId="{3C802DC6-8341-4172-B841-1F89C45DFE6D}"/>
          </ac:picMkLst>
        </pc:picChg>
        <pc:picChg chg="add mod">
          <ac:chgData name="Julina Macy" userId="3d2f8cda-161d-4201-847b-71fb943e9dc2" providerId="ADAL" clId="{C7B68CF0-40A7-4000-B868-4CE705B51010}" dt="2024-08-28T15:36:42.955" v="368" actId="1076"/>
          <ac:picMkLst>
            <pc:docMk/>
            <pc:sldMk cId="1743858369" sldId="283"/>
            <ac:picMk id="13" creationId="{32CCB447-3A04-4CB1-9A42-295FA560A10C}"/>
          </ac:picMkLst>
        </pc:picChg>
        <pc:picChg chg="add mod">
          <ac:chgData name="Julina Macy" userId="3d2f8cda-161d-4201-847b-71fb943e9dc2" providerId="ADAL" clId="{C7B68CF0-40A7-4000-B868-4CE705B51010}" dt="2024-08-28T15:37:48.188" v="452" actId="1037"/>
          <ac:picMkLst>
            <pc:docMk/>
            <pc:sldMk cId="1743858369" sldId="283"/>
            <ac:picMk id="2050" creationId="{78F898BD-FD0F-4690-A79E-ECA5FBF6FF53}"/>
          </ac:picMkLst>
        </pc:picChg>
        <pc:picChg chg="add mod">
          <ac:chgData name="Julina Macy" userId="3d2f8cda-161d-4201-847b-71fb943e9dc2" providerId="ADAL" clId="{C7B68CF0-40A7-4000-B868-4CE705B51010}" dt="2024-08-28T15:37:34.218" v="410" actId="1076"/>
          <ac:picMkLst>
            <pc:docMk/>
            <pc:sldMk cId="1743858369" sldId="283"/>
            <ac:picMk id="2052" creationId="{3F3E6681-D7DD-4AB7-9F28-41A49AED1A11}"/>
          </ac:picMkLst>
        </pc:picChg>
      </pc:sldChg>
      <pc:sldChg chg="new del">
        <pc:chgData name="Julina Macy" userId="3d2f8cda-161d-4201-847b-71fb943e9dc2" providerId="ADAL" clId="{C7B68CF0-40A7-4000-B868-4CE705B51010}" dt="2024-08-28T15:38:13.899" v="455" actId="47"/>
        <pc:sldMkLst>
          <pc:docMk/>
          <pc:sldMk cId="1781651387" sldId="284"/>
        </pc:sldMkLst>
      </pc:sldChg>
      <pc:sldChg chg="modSp add mod modNotesTx">
        <pc:chgData name="Julina Macy" userId="3d2f8cda-161d-4201-847b-71fb943e9dc2" providerId="ADAL" clId="{C7B68CF0-40A7-4000-B868-4CE705B51010}" dt="2024-08-28T15:39:25.474" v="573" actId="6549"/>
        <pc:sldMkLst>
          <pc:docMk/>
          <pc:sldMk cId="2153192233" sldId="285"/>
        </pc:sldMkLst>
        <pc:spChg chg="mod">
          <ac:chgData name="Julina Macy" userId="3d2f8cda-161d-4201-847b-71fb943e9dc2" providerId="ADAL" clId="{C7B68CF0-40A7-4000-B868-4CE705B51010}" dt="2024-08-28T15:39:20.258" v="572" actId="20577"/>
          <ac:spMkLst>
            <pc:docMk/>
            <pc:sldMk cId="2153192233" sldId="285"/>
            <ac:spMk id="3" creationId="{88B00725-5B88-4059-B1B0-A0E1C786ED82}"/>
          </ac:spMkLst>
        </pc:spChg>
        <pc:spChg chg="mod">
          <ac:chgData name="Julina Macy" userId="3d2f8cda-161d-4201-847b-71fb943e9dc2" providerId="ADAL" clId="{C7B68CF0-40A7-4000-B868-4CE705B51010}" dt="2024-08-28T15:38:41.042" v="513" actId="5793"/>
          <ac:spMkLst>
            <pc:docMk/>
            <pc:sldMk cId="2153192233" sldId="285"/>
            <ac:spMk id="4" creationId="{2B05829D-CEBD-4C8D-8D84-461DB907281A}"/>
          </ac:spMkLst>
        </pc:spChg>
      </pc:sldChg>
    </pc:docChg>
  </pc:docChgLst>
  <pc:docChgLst>
    <pc:chgData name="Julina Macy" userId="3d2f8cda-161d-4201-847b-71fb943e9dc2" providerId="ADAL" clId="{E5551A63-04F0-4D2E-8EA3-8DA4A2555AE0}"/>
    <pc:docChg chg="undo custSel addSld delSld modSld sldOrd modSection">
      <pc:chgData name="Julina Macy" userId="3d2f8cda-161d-4201-847b-71fb943e9dc2" providerId="ADAL" clId="{E5551A63-04F0-4D2E-8EA3-8DA4A2555AE0}" dt="2024-11-05T20:24:35.956" v="1596"/>
      <pc:docMkLst>
        <pc:docMk/>
      </pc:docMkLst>
      <pc:sldChg chg="addSp modSp mod">
        <pc:chgData name="Julina Macy" userId="3d2f8cda-161d-4201-847b-71fb943e9dc2" providerId="ADAL" clId="{E5551A63-04F0-4D2E-8EA3-8DA4A2555AE0}" dt="2024-11-05T17:13:12.405" v="787" actId="1076"/>
        <pc:sldMkLst>
          <pc:docMk/>
          <pc:sldMk cId="970949507" sldId="256"/>
        </pc:sldMkLst>
        <pc:spChg chg="add mod">
          <ac:chgData name="Julina Macy" userId="3d2f8cda-161d-4201-847b-71fb943e9dc2" providerId="ADAL" clId="{E5551A63-04F0-4D2E-8EA3-8DA4A2555AE0}" dt="2024-11-05T17:12:30.102" v="773" actId="2085"/>
          <ac:spMkLst>
            <pc:docMk/>
            <pc:sldMk cId="970949507" sldId="256"/>
            <ac:spMk id="2" creationId="{4CA1C1E0-5727-4457-ABB5-15E8DFBCE03C}"/>
          </ac:spMkLst>
        </pc:spChg>
        <pc:spChg chg="add mod">
          <ac:chgData name="Julina Macy" userId="3d2f8cda-161d-4201-847b-71fb943e9dc2" providerId="ADAL" clId="{E5551A63-04F0-4D2E-8EA3-8DA4A2555AE0}" dt="2024-11-05T17:12:17.301" v="771" actId="14100"/>
          <ac:spMkLst>
            <pc:docMk/>
            <pc:sldMk cId="970949507" sldId="256"/>
            <ac:spMk id="3" creationId="{6C180698-A286-452C-A849-57CBD19A627A}"/>
          </ac:spMkLst>
        </pc:spChg>
        <pc:spChg chg="mod ord">
          <ac:chgData name="Julina Macy" userId="3d2f8cda-161d-4201-847b-71fb943e9dc2" providerId="ADAL" clId="{E5551A63-04F0-4D2E-8EA3-8DA4A2555AE0}" dt="2024-11-05T17:12:13.314" v="770" actId="166"/>
          <ac:spMkLst>
            <pc:docMk/>
            <pc:sldMk cId="970949507" sldId="256"/>
            <ac:spMk id="6" creationId="{82FC8BC4-93DC-4827-954F-C2FF0DEE4E9E}"/>
          </ac:spMkLst>
        </pc:spChg>
        <pc:picChg chg="add mod">
          <ac:chgData name="Julina Macy" userId="3d2f8cda-161d-4201-847b-71fb943e9dc2" providerId="ADAL" clId="{E5551A63-04F0-4D2E-8EA3-8DA4A2555AE0}" dt="2024-11-05T17:13:12.405" v="787" actId="1076"/>
          <ac:picMkLst>
            <pc:docMk/>
            <pc:sldMk cId="970949507" sldId="256"/>
            <ac:picMk id="5" creationId="{06464858-3115-4FE9-9D35-2D2A0830C285}"/>
          </ac:picMkLst>
        </pc:picChg>
      </pc:sldChg>
      <pc:sldChg chg="modSp mod ord">
        <pc:chgData name="Julina Macy" userId="3d2f8cda-161d-4201-847b-71fb943e9dc2" providerId="ADAL" clId="{E5551A63-04F0-4D2E-8EA3-8DA4A2555AE0}" dt="2024-11-05T20:24:35.956" v="1596"/>
        <pc:sldMkLst>
          <pc:docMk/>
          <pc:sldMk cId="1019029100" sldId="258"/>
        </pc:sldMkLst>
        <pc:spChg chg="mod">
          <ac:chgData name="Julina Macy" userId="3d2f8cda-161d-4201-847b-71fb943e9dc2" providerId="ADAL" clId="{E5551A63-04F0-4D2E-8EA3-8DA4A2555AE0}" dt="2024-11-05T17:27:40.583" v="1023" actId="14100"/>
          <ac:spMkLst>
            <pc:docMk/>
            <pc:sldMk cId="1019029100" sldId="258"/>
            <ac:spMk id="3" creationId="{E324FDE2-E8EE-48F8-90D1-5AF3E534F20D}"/>
          </ac:spMkLst>
        </pc:spChg>
      </pc:sldChg>
      <pc:sldChg chg="addSp delSp modSp mod ord modAnim">
        <pc:chgData name="Julina Macy" userId="3d2f8cda-161d-4201-847b-71fb943e9dc2" providerId="ADAL" clId="{E5551A63-04F0-4D2E-8EA3-8DA4A2555AE0}" dt="2024-11-05T16:52:08.639" v="104" actId="14861"/>
        <pc:sldMkLst>
          <pc:docMk/>
          <pc:sldMk cId="3911632104" sldId="259"/>
        </pc:sldMkLst>
        <pc:spChg chg="mod">
          <ac:chgData name="Julina Macy" userId="3d2f8cda-161d-4201-847b-71fb943e9dc2" providerId="ADAL" clId="{E5551A63-04F0-4D2E-8EA3-8DA4A2555AE0}" dt="2024-11-05T16:50:15.839" v="68" actId="2711"/>
          <ac:spMkLst>
            <pc:docMk/>
            <pc:sldMk cId="3911632104" sldId="259"/>
            <ac:spMk id="3" creationId="{7A4CAD34-953E-4F18-A5DB-19D18CE6678B}"/>
          </ac:spMkLst>
        </pc:spChg>
        <pc:spChg chg="mod">
          <ac:chgData name="Julina Macy" userId="3d2f8cda-161d-4201-847b-71fb943e9dc2" providerId="ADAL" clId="{E5551A63-04F0-4D2E-8EA3-8DA4A2555AE0}" dt="2024-11-05T16:49:52.457" v="52" actId="20577"/>
          <ac:spMkLst>
            <pc:docMk/>
            <pc:sldMk cId="3911632104" sldId="259"/>
            <ac:spMk id="4" creationId="{5218EC85-37E8-4C1A-B8A1-AE5C357957EF}"/>
          </ac:spMkLst>
        </pc:spChg>
        <pc:spChg chg="mod">
          <ac:chgData name="Julina Macy" userId="3d2f8cda-161d-4201-847b-71fb943e9dc2" providerId="ADAL" clId="{E5551A63-04F0-4D2E-8EA3-8DA4A2555AE0}" dt="2024-11-05T16:51:23.243" v="95" actId="1035"/>
          <ac:spMkLst>
            <pc:docMk/>
            <pc:sldMk cId="3911632104" sldId="259"/>
            <ac:spMk id="10" creationId="{F823328F-3174-48BB-98F5-0DC7707EEE04}"/>
          </ac:spMkLst>
        </pc:spChg>
        <pc:picChg chg="add mod">
          <ac:chgData name="Julina Macy" userId="3d2f8cda-161d-4201-847b-71fb943e9dc2" providerId="ADAL" clId="{E5551A63-04F0-4D2E-8EA3-8DA4A2555AE0}" dt="2024-11-05T16:52:08.639" v="104" actId="14861"/>
          <ac:picMkLst>
            <pc:docMk/>
            <pc:sldMk cId="3911632104" sldId="259"/>
            <ac:picMk id="9" creationId="{75D30C1E-4142-494B-8B32-6ED5AA346CD1}"/>
          </ac:picMkLst>
        </pc:picChg>
        <pc:picChg chg="del">
          <ac:chgData name="Julina Macy" userId="3d2f8cda-161d-4201-847b-71fb943e9dc2" providerId="ADAL" clId="{E5551A63-04F0-4D2E-8EA3-8DA4A2555AE0}" dt="2024-11-05T16:51:17.858" v="75" actId="478"/>
          <ac:picMkLst>
            <pc:docMk/>
            <pc:sldMk cId="3911632104" sldId="259"/>
            <ac:picMk id="11" creationId="{E3EB8749-6B86-4CEF-B440-E14989819CF0}"/>
          </ac:picMkLst>
        </pc:picChg>
        <pc:picChg chg="del">
          <ac:chgData name="Julina Macy" userId="3d2f8cda-161d-4201-847b-71fb943e9dc2" providerId="ADAL" clId="{E5551A63-04F0-4D2E-8EA3-8DA4A2555AE0}" dt="2024-11-05T16:51:18.436" v="76" actId="478"/>
          <ac:picMkLst>
            <pc:docMk/>
            <pc:sldMk cId="3911632104" sldId="259"/>
            <ac:picMk id="12" creationId="{06539E83-F168-4AE6-8DD5-277992059704}"/>
          </ac:picMkLst>
        </pc:picChg>
        <pc:picChg chg="del">
          <ac:chgData name="Julina Macy" userId="3d2f8cda-161d-4201-847b-71fb943e9dc2" providerId="ADAL" clId="{E5551A63-04F0-4D2E-8EA3-8DA4A2555AE0}" dt="2024-11-05T16:51:18.953" v="77" actId="478"/>
          <ac:picMkLst>
            <pc:docMk/>
            <pc:sldMk cId="3911632104" sldId="259"/>
            <ac:picMk id="13" creationId="{31A1B03B-0951-476F-89AD-47AFC92AC1B9}"/>
          </ac:picMkLst>
        </pc:picChg>
        <pc:picChg chg="del">
          <ac:chgData name="Julina Macy" userId="3d2f8cda-161d-4201-847b-71fb943e9dc2" providerId="ADAL" clId="{E5551A63-04F0-4D2E-8EA3-8DA4A2555AE0}" dt="2024-11-05T16:51:19.432" v="78" actId="478"/>
          <ac:picMkLst>
            <pc:docMk/>
            <pc:sldMk cId="3911632104" sldId="259"/>
            <ac:picMk id="14" creationId="{32DFECE3-2F8E-45AF-AA12-823159127AF1}"/>
          </ac:picMkLst>
        </pc:picChg>
        <pc:picChg chg="add mod">
          <ac:chgData name="Julina Macy" userId="3d2f8cda-161d-4201-847b-71fb943e9dc2" providerId="ADAL" clId="{E5551A63-04F0-4D2E-8EA3-8DA4A2555AE0}" dt="2024-11-05T16:52:08.639" v="104" actId="14861"/>
          <ac:picMkLst>
            <pc:docMk/>
            <pc:sldMk cId="3911632104" sldId="259"/>
            <ac:picMk id="15" creationId="{B6506316-589A-48A7-87B9-E237FD4650BE}"/>
          </ac:picMkLst>
        </pc:picChg>
        <pc:picChg chg="add mod">
          <ac:chgData name="Julina Macy" userId="3d2f8cda-161d-4201-847b-71fb943e9dc2" providerId="ADAL" clId="{E5551A63-04F0-4D2E-8EA3-8DA4A2555AE0}" dt="2024-11-05T16:52:08.639" v="104" actId="14861"/>
          <ac:picMkLst>
            <pc:docMk/>
            <pc:sldMk cId="3911632104" sldId="259"/>
            <ac:picMk id="16" creationId="{506680E9-C6D3-47F9-8B0D-84BD8BDB3E78}"/>
          </ac:picMkLst>
        </pc:picChg>
        <pc:picChg chg="add mod">
          <ac:chgData name="Julina Macy" userId="3d2f8cda-161d-4201-847b-71fb943e9dc2" providerId="ADAL" clId="{E5551A63-04F0-4D2E-8EA3-8DA4A2555AE0}" dt="2024-11-05T16:52:08.639" v="104" actId="14861"/>
          <ac:picMkLst>
            <pc:docMk/>
            <pc:sldMk cId="3911632104" sldId="259"/>
            <ac:picMk id="17" creationId="{C8A05136-A082-4DA2-8FE7-722E2C84550E}"/>
          </ac:picMkLst>
        </pc:picChg>
      </pc:sldChg>
      <pc:sldChg chg="del">
        <pc:chgData name="Julina Macy" userId="3d2f8cda-161d-4201-847b-71fb943e9dc2" providerId="ADAL" clId="{E5551A63-04F0-4D2E-8EA3-8DA4A2555AE0}" dt="2024-11-05T17:24:56.203" v="1008" actId="47"/>
        <pc:sldMkLst>
          <pc:docMk/>
          <pc:sldMk cId="3628780435" sldId="260"/>
        </pc:sldMkLst>
      </pc:sldChg>
      <pc:sldChg chg="ord">
        <pc:chgData name="Julina Macy" userId="3d2f8cda-161d-4201-847b-71fb943e9dc2" providerId="ADAL" clId="{E5551A63-04F0-4D2E-8EA3-8DA4A2555AE0}" dt="2024-11-05T20:24:11.080" v="1594"/>
        <pc:sldMkLst>
          <pc:docMk/>
          <pc:sldMk cId="209595849" sldId="263"/>
        </pc:sldMkLst>
      </pc:sldChg>
      <pc:sldChg chg="ord">
        <pc:chgData name="Julina Macy" userId="3d2f8cda-161d-4201-847b-71fb943e9dc2" providerId="ADAL" clId="{E5551A63-04F0-4D2E-8EA3-8DA4A2555AE0}" dt="2024-11-05T20:24:11.080" v="1594"/>
        <pc:sldMkLst>
          <pc:docMk/>
          <pc:sldMk cId="3296437191" sldId="264"/>
        </pc:sldMkLst>
      </pc:sldChg>
      <pc:sldChg chg="del">
        <pc:chgData name="Julina Macy" userId="3d2f8cda-161d-4201-847b-71fb943e9dc2" providerId="ADAL" clId="{E5551A63-04F0-4D2E-8EA3-8DA4A2555AE0}" dt="2024-11-05T17:27:17.894" v="1010" actId="47"/>
        <pc:sldMkLst>
          <pc:docMk/>
          <pc:sldMk cId="62746808" sldId="282"/>
        </pc:sldMkLst>
      </pc:sldChg>
      <pc:sldChg chg="del">
        <pc:chgData name="Julina Macy" userId="3d2f8cda-161d-4201-847b-71fb943e9dc2" providerId="ADAL" clId="{E5551A63-04F0-4D2E-8EA3-8DA4A2555AE0}" dt="2024-11-05T17:27:19.069" v="1011" actId="47"/>
        <pc:sldMkLst>
          <pc:docMk/>
          <pc:sldMk cId="1743858369" sldId="283"/>
        </pc:sldMkLst>
      </pc:sldChg>
      <pc:sldChg chg="del">
        <pc:chgData name="Julina Macy" userId="3d2f8cda-161d-4201-847b-71fb943e9dc2" providerId="ADAL" clId="{E5551A63-04F0-4D2E-8EA3-8DA4A2555AE0}" dt="2024-11-05T17:27:16.441" v="1009" actId="47"/>
        <pc:sldMkLst>
          <pc:docMk/>
          <pc:sldMk cId="2153192233" sldId="285"/>
        </pc:sldMkLst>
      </pc:sldChg>
      <pc:sldChg chg="add">
        <pc:chgData name="Julina Macy" userId="3d2f8cda-161d-4201-847b-71fb943e9dc2" providerId="ADAL" clId="{E5551A63-04F0-4D2E-8EA3-8DA4A2555AE0}" dt="2024-11-05T16:48:06.573" v="0"/>
        <pc:sldMkLst>
          <pc:docMk/>
          <pc:sldMk cId="1900193545" sldId="286"/>
        </pc:sldMkLst>
      </pc:sldChg>
      <pc:sldChg chg="add">
        <pc:chgData name="Julina Macy" userId="3d2f8cda-161d-4201-847b-71fb943e9dc2" providerId="ADAL" clId="{E5551A63-04F0-4D2E-8EA3-8DA4A2555AE0}" dt="2024-11-05T16:49:34.027" v="10"/>
        <pc:sldMkLst>
          <pc:docMk/>
          <pc:sldMk cId="2992935926" sldId="287"/>
        </pc:sldMkLst>
      </pc:sldChg>
      <pc:sldChg chg="addSp delSp modSp add mod modNotesTx">
        <pc:chgData name="Julina Macy" userId="3d2f8cda-161d-4201-847b-71fb943e9dc2" providerId="ADAL" clId="{E5551A63-04F0-4D2E-8EA3-8DA4A2555AE0}" dt="2024-11-05T17:19:03.017" v="849" actId="6549"/>
        <pc:sldMkLst>
          <pc:docMk/>
          <pc:sldMk cId="1871708378" sldId="288"/>
        </pc:sldMkLst>
        <pc:spChg chg="mod">
          <ac:chgData name="Julina Macy" userId="3d2f8cda-161d-4201-847b-71fb943e9dc2" providerId="ADAL" clId="{E5551A63-04F0-4D2E-8EA3-8DA4A2555AE0}" dt="2024-11-05T16:52:56.468" v="114" actId="20577"/>
          <ac:spMkLst>
            <pc:docMk/>
            <pc:sldMk cId="1871708378" sldId="288"/>
            <ac:spMk id="3" creationId="{956AACCC-D0DC-42A9-97BE-3C640B01DD34}"/>
          </ac:spMkLst>
        </pc:spChg>
        <pc:spChg chg="del">
          <ac:chgData name="Julina Macy" userId="3d2f8cda-161d-4201-847b-71fb943e9dc2" providerId="ADAL" clId="{E5551A63-04F0-4D2E-8EA3-8DA4A2555AE0}" dt="2024-11-05T16:55:22.266" v="192" actId="478"/>
          <ac:spMkLst>
            <pc:docMk/>
            <pc:sldMk cId="1871708378" sldId="288"/>
            <ac:spMk id="15" creationId="{13E9C687-8721-43F5-91C7-DC5A9585003C}"/>
          </ac:spMkLst>
        </pc:spChg>
        <pc:spChg chg="del">
          <ac:chgData name="Julina Macy" userId="3d2f8cda-161d-4201-847b-71fb943e9dc2" providerId="ADAL" clId="{E5551A63-04F0-4D2E-8EA3-8DA4A2555AE0}" dt="2024-11-05T16:55:31.019" v="197" actId="478"/>
          <ac:spMkLst>
            <pc:docMk/>
            <pc:sldMk cId="1871708378" sldId="288"/>
            <ac:spMk id="16" creationId="{C2B428E3-B8DC-47A5-8A61-A7842AD799A5}"/>
          </ac:spMkLst>
        </pc:spChg>
        <pc:spChg chg="del">
          <ac:chgData name="Julina Macy" userId="3d2f8cda-161d-4201-847b-71fb943e9dc2" providerId="ADAL" clId="{E5551A63-04F0-4D2E-8EA3-8DA4A2555AE0}" dt="2024-11-05T16:55:28.300" v="195" actId="478"/>
          <ac:spMkLst>
            <pc:docMk/>
            <pc:sldMk cId="1871708378" sldId="288"/>
            <ac:spMk id="17" creationId="{57359AB9-0E59-46A5-AE24-10032A764391}"/>
          </ac:spMkLst>
        </pc:spChg>
        <pc:spChg chg="del">
          <ac:chgData name="Julina Macy" userId="3d2f8cda-161d-4201-847b-71fb943e9dc2" providerId="ADAL" clId="{E5551A63-04F0-4D2E-8EA3-8DA4A2555AE0}" dt="2024-11-05T16:55:30.040" v="196" actId="478"/>
          <ac:spMkLst>
            <pc:docMk/>
            <pc:sldMk cId="1871708378" sldId="288"/>
            <ac:spMk id="18" creationId="{2514FDEE-8593-451C-94A6-41B2B497FF9A}"/>
          </ac:spMkLst>
        </pc:spChg>
        <pc:spChg chg="del">
          <ac:chgData name="Julina Macy" userId="3d2f8cda-161d-4201-847b-71fb943e9dc2" providerId="ADAL" clId="{E5551A63-04F0-4D2E-8EA3-8DA4A2555AE0}" dt="2024-11-05T16:55:16.786" v="187" actId="478"/>
          <ac:spMkLst>
            <pc:docMk/>
            <pc:sldMk cId="1871708378" sldId="288"/>
            <ac:spMk id="20" creationId="{B97D9218-7F62-4FAA-9B14-BD2D40255DB8}"/>
          </ac:spMkLst>
        </pc:spChg>
        <pc:spChg chg="del mod">
          <ac:chgData name="Julina Macy" userId="3d2f8cda-161d-4201-847b-71fb943e9dc2" providerId="ADAL" clId="{E5551A63-04F0-4D2E-8EA3-8DA4A2555AE0}" dt="2024-11-05T16:54:23.304" v="138" actId="478"/>
          <ac:spMkLst>
            <pc:docMk/>
            <pc:sldMk cId="1871708378" sldId="288"/>
            <ac:spMk id="21" creationId="{C516FED4-AB7E-47D8-B76C-C945CE935ABE}"/>
          </ac:spMkLst>
        </pc:spChg>
        <pc:spChg chg="del">
          <ac:chgData name="Julina Macy" userId="3d2f8cda-161d-4201-847b-71fb943e9dc2" providerId="ADAL" clId="{E5551A63-04F0-4D2E-8EA3-8DA4A2555AE0}" dt="2024-11-05T16:55:18.865" v="189" actId="478"/>
          <ac:spMkLst>
            <pc:docMk/>
            <pc:sldMk cId="1871708378" sldId="288"/>
            <ac:spMk id="22" creationId="{F73809B2-5802-41F2-9D2B-5D0E8BE15CB8}"/>
          </ac:spMkLst>
        </pc:spChg>
        <pc:spChg chg="del">
          <ac:chgData name="Julina Macy" userId="3d2f8cda-161d-4201-847b-71fb943e9dc2" providerId="ADAL" clId="{E5551A63-04F0-4D2E-8EA3-8DA4A2555AE0}" dt="2024-11-05T16:55:17.824" v="188" actId="478"/>
          <ac:spMkLst>
            <pc:docMk/>
            <pc:sldMk cId="1871708378" sldId="288"/>
            <ac:spMk id="23" creationId="{7794D896-82DD-4568-A6FE-4663A0288788}"/>
          </ac:spMkLst>
        </pc:spChg>
        <pc:spChg chg="del">
          <ac:chgData name="Julina Macy" userId="3d2f8cda-161d-4201-847b-71fb943e9dc2" providerId="ADAL" clId="{E5551A63-04F0-4D2E-8EA3-8DA4A2555AE0}" dt="2024-11-05T16:54:21.656" v="136" actId="478"/>
          <ac:spMkLst>
            <pc:docMk/>
            <pc:sldMk cId="1871708378" sldId="288"/>
            <ac:spMk id="24" creationId="{8BF96423-2452-458D-BDDC-514ECCAB8E1E}"/>
          </ac:spMkLst>
        </pc:spChg>
        <pc:spChg chg="del">
          <ac:chgData name="Julina Macy" userId="3d2f8cda-161d-4201-847b-71fb943e9dc2" providerId="ADAL" clId="{E5551A63-04F0-4D2E-8EA3-8DA4A2555AE0}" dt="2024-11-05T16:54:26.546" v="140" actId="478"/>
          <ac:spMkLst>
            <pc:docMk/>
            <pc:sldMk cId="1871708378" sldId="288"/>
            <ac:spMk id="25" creationId="{E1E1135C-EDAC-4081-80B2-0DFFB40D99CB}"/>
          </ac:spMkLst>
        </pc:spChg>
        <pc:spChg chg="add mod">
          <ac:chgData name="Julina Macy" userId="3d2f8cda-161d-4201-847b-71fb943e9dc2" providerId="ADAL" clId="{E5551A63-04F0-4D2E-8EA3-8DA4A2555AE0}" dt="2024-11-05T16:55:37.302" v="198" actId="1076"/>
          <ac:spMkLst>
            <pc:docMk/>
            <pc:sldMk cId="1871708378" sldId="288"/>
            <ac:spMk id="27" creationId="{46402924-635D-4421-B3E9-F3E1999FCC76}"/>
          </ac:spMkLst>
        </pc:spChg>
        <pc:spChg chg="add mod">
          <ac:chgData name="Julina Macy" userId="3d2f8cda-161d-4201-847b-71fb943e9dc2" providerId="ADAL" clId="{E5551A63-04F0-4D2E-8EA3-8DA4A2555AE0}" dt="2024-11-05T16:55:11.430" v="185" actId="1038"/>
          <ac:spMkLst>
            <pc:docMk/>
            <pc:sldMk cId="1871708378" sldId="288"/>
            <ac:spMk id="28" creationId="{48FDC340-40B6-411F-86E8-1DFC3ED06943}"/>
          </ac:spMkLst>
        </pc:spChg>
        <pc:spChg chg="add mod">
          <ac:chgData name="Julina Macy" userId="3d2f8cda-161d-4201-847b-71fb943e9dc2" providerId="ADAL" clId="{E5551A63-04F0-4D2E-8EA3-8DA4A2555AE0}" dt="2024-11-05T16:55:11.430" v="185" actId="1038"/>
          <ac:spMkLst>
            <pc:docMk/>
            <pc:sldMk cId="1871708378" sldId="288"/>
            <ac:spMk id="29" creationId="{15D4DF99-A7AC-4122-A3F4-84DB04CB311F}"/>
          </ac:spMkLst>
        </pc:spChg>
        <pc:spChg chg="add mod">
          <ac:chgData name="Julina Macy" userId="3d2f8cda-161d-4201-847b-71fb943e9dc2" providerId="ADAL" clId="{E5551A63-04F0-4D2E-8EA3-8DA4A2555AE0}" dt="2024-11-05T16:55:11.430" v="185" actId="1038"/>
          <ac:spMkLst>
            <pc:docMk/>
            <pc:sldMk cId="1871708378" sldId="288"/>
            <ac:spMk id="30" creationId="{FEF3A50C-098F-4CF2-826D-068BF2B8B75F}"/>
          </ac:spMkLst>
        </pc:spChg>
        <pc:spChg chg="add mod">
          <ac:chgData name="Julina Macy" userId="3d2f8cda-161d-4201-847b-71fb943e9dc2" providerId="ADAL" clId="{E5551A63-04F0-4D2E-8EA3-8DA4A2555AE0}" dt="2024-11-05T16:55:11.430" v="185" actId="1038"/>
          <ac:spMkLst>
            <pc:docMk/>
            <pc:sldMk cId="1871708378" sldId="288"/>
            <ac:spMk id="31" creationId="{FB077CF8-2D3F-4563-80FF-B2143697C327}"/>
          </ac:spMkLst>
        </pc:spChg>
        <pc:spChg chg="add mod">
          <ac:chgData name="Julina Macy" userId="3d2f8cda-161d-4201-847b-71fb943e9dc2" providerId="ADAL" clId="{E5551A63-04F0-4D2E-8EA3-8DA4A2555AE0}" dt="2024-11-05T16:55:11.430" v="185" actId="1038"/>
          <ac:spMkLst>
            <pc:docMk/>
            <pc:sldMk cId="1871708378" sldId="288"/>
            <ac:spMk id="33" creationId="{801B96BC-2524-447D-BADA-ACE9CBCF0C90}"/>
          </ac:spMkLst>
        </pc:spChg>
        <pc:spChg chg="add mod">
          <ac:chgData name="Julina Macy" userId="3d2f8cda-161d-4201-847b-71fb943e9dc2" providerId="ADAL" clId="{E5551A63-04F0-4D2E-8EA3-8DA4A2555AE0}" dt="2024-11-05T16:55:11.430" v="185" actId="1038"/>
          <ac:spMkLst>
            <pc:docMk/>
            <pc:sldMk cId="1871708378" sldId="288"/>
            <ac:spMk id="36" creationId="{464AE661-489D-4E22-8796-684B28EAA201}"/>
          </ac:spMkLst>
        </pc:spChg>
        <pc:spChg chg="add mod">
          <ac:chgData name="Julina Macy" userId="3d2f8cda-161d-4201-847b-71fb943e9dc2" providerId="ADAL" clId="{E5551A63-04F0-4D2E-8EA3-8DA4A2555AE0}" dt="2024-11-05T16:55:11.430" v="185" actId="1038"/>
          <ac:spMkLst>
            <pc:docMk/>
            <pc:sldMk cId="1871708378" sldId="288"/>
            <ac:spMk id="38" creationId="{577779C3-36DF-40B0-AB69-174BB8A68A69}"/>
          </ac:spMkLst>
        </pc:spChg>
        <pc:spChg chg="add mod">
          <ac:chgData name="Julina Macy" userId="3d2f8cda-161d-4201-847b-71fb943e9dc2" providerId="ADAL" clId="{E5551A63-04F0-4D2E-8EA3-8DA4A2555AE0}" dt="2024-11-05T16:55:56.617" v="200" actId="14100"/>
          <ac:spMkLst>
            <pc:docMk/>
            <pc:sldMk cId="1871708378" sldId="288"/>
            <ac:spMk id="39" creationId="{60EAECFF-C4B3-40B4-ABED-3233F39759A0}"/>
          </ac:spMkLst>
        </pc:spChg>
        <pc:picChg chg="del">
          <ac:chgData name="Julina Macy" userId="3d2f8cda-161d-4201-847b-71fb943e9dc2" providerId="ADAL" clId="{E5551A63-04F0-4D2E-8EA3-8DA4A2555AE0}" dt="2024-11-05T16:53:47.128" v="122" actId="478"/>
          <ac:picMkLst>
            <pc:docMk/>
            <pc:sldMk cId="1871708378" sldId="288"/>
            <ac:picMk id="9" creationId="{7D17278F-3576-4DB1-8E3E-2CBC51704DD4}"/>
          </ac:picMkLst>
        </pc:picChg>
        <pc:picChg chg="add del mod">
          <ac:chgData name="Julina Macy" userId="3d2f8cda-161d-4201-847b-71fb943e9dc2" providerId="ADAL" clId="{E5551A63-04F0-4D2E-8EA3-8DA4A2555AE0}" dt="2024-11-05T16:55:24.827" v="194" actId="478"/>
          <ac:picMkLst>
            <pc:docMk/>
            <pc:sldMk cId="1871708378" sldId="288"/>
            <ac:picMk id="26" creationId="{ADB4A512-D3AC-48FF-8A47-C81AE64F2F18}"/>
          </ac:picMkLst>
        </pc:picChg>
        <pc:cxnChg chg="del mod">
          <ac:chgData name="Julina Macy" userId="3d2f8cda-161d-4201-847b-71fb943e9dc2" providerId="ADAL" clId="{E5551A63-04F0-4D2E-8EA3-8DA4A2555AE0}" dt="2024-11-05T16:54:24.171" v="139" actId="478"/>
          <ac:cxnSpMkLst>
            <pc:docMk/>
            <pc:sldMk cId="1871708378" sldId="288"/>
            <ac:cxnSpMk id="10" creationId="{AFEAE830-D102-42B3-87CD-00E240100F20}"/>
          </ac:cxnSpMkLst>
        </pc:cxnChg>
        <pc:cxnChg chg="del mod">
          <ac:chgData name="Julina Macy" userId="3d2f8cda-161d-4201-847b-71fb943e9dc2" providerId="ADAL" clId="{E5551A63-04F0-4D2E-8EA3-8DA4A2555AE0}" dt="2024-11-05T16:55:15.656" v="186" actId="478"/>
          <ac:cxnSpMkLst>
            <pc:docMk/>
            <pc:sldMk cId="1871708378" sldId="288"/>
            <ac:cxnSpMk id="11" creationId="{1BCE563D-DBBB-47E0-9FFB-30CB08B27F74}"/>
          </ac:cxnSpMkLst>
        </pc:cxnChg>
        <pc:cxnChg chg="del">
          <ac:chgData name="Julina Macy" userId="3d2f8cda-161d-4201-847b-71fb943e9dc2" providerId="ADAL" clId="{E5551A63-04F0-4D2E-8EA3-8DA4A2555AE0}" dt="2024-11-05T16:55:20.881" v="191" actId="478"/>
          <ac:cxnSpMkLst>
            <pc:docMk/>
            <pc:sldMk cId="1871708378" sldId="288"/>
            <ac:cxnSpMk id="12" creationId="{F5C623C7-45E1-4F3C-ACDD-B2E1D7DA4C99}"/>
          </ac:cxnSpMkLst>
        </pc:cxnChg>
        <pc:cxnChg chg="del mod">
          <ac:chgData name="Julina Macy" userId="3d2f8cda-161d-4201-847b-71fb943e9dc2" providerId="ADAL" clId="{E5551A63-04F0-4D2E-8EA3-8DA4A2555AE0}" dt="2024-11-05T16:54:22.480" v="137" actId="478"/>
          <ac:cxnSpMkLst>
            <pc:docMk/>
            <pc:sldMk cId="1871708378" sldId="288"/>
            <ac:cxnSpMk id="13" creationId="{AEA781AA-AAF0-4CEE-A94D-01CC8F1A484E}"/>
          </ac:cxnSpMkLst>
        </pc:cxnChg>
        <pc:cxnChg chg="del">
          <ac:chgData name="Julina Macy" userId="3d2f8cda-161d-4201-847b-71fb943e9dc2" providerId="ADAL" clId="{E5551A63-04F0-4D2E-8EA3-8DA4A2555AE0}" dt="2024-11-05T16:55:19.643" v="190" actId="478"/>
          <ac:cxnSpMkLst>
            <pc:docMk/>
            <pc:sldMk cId="1871708378" sldId="288"/>
            <ac:cxnSpMk id="14" creationId="{3A64E1B4-8066-4B78-88E4-FB242F84B854}"/>
          </ac:cxnSpMkLst>
        </pc:cxnChg>
        <pc:cxnChg chg="add mod">
          <ac:chgData name="Julina Macy" userId="3d2f8cda-161d-4201-847b-71fb943e9dc2" providerId="ADAL" clId="{E5551A63-04F0-4D2E-8EA3-8DA4A2555AE0}" dt="2024-11-05T16:55:11.430" v="185" actId="1038"/>
          <ac:cxnSpMkLst>
            <pc:docMk/>
            <pc:sldMk cId="1871708378" sldId="288"/>
            <ac:cxnSpMk id="32" creationId="{279EDF79-374E-4928-A91C-8EACC0C2ABC7}"/>
          </ac:cxnSpMkLst>
        </pc:cxnChg>
        <pc:cxnChg chg="add mod">
          <ac:chgData name="Julina Macy" userId="3d2f8cda-161d-4201-847b-71fb943e9dc2" providerId="ADAL" clId="{E5551A63-04F0-4D2E-8EA3-8DA4A2555AE0}" dt="2024-11-05T16:55:11.430" v="185" actId="1038"/>
          <ac:cxnSpMkLst>
            <pc:docMk/>
            <pc:sldMk cId="1871708378" sldId="288"/>
            <ac:cxnSpMk id="34" creationId="{C8C84C9E-CFB9-4E2C-B546-201591B20CAA}"/>
          </ac:cxnSpMkLst>
        </pc:cxnChg>
        <pc:cxnChg chg="add mod">
          <ac:chgData name="Julina Macy" userId="3d2f8cda-161d-4201-847b-71fb943e9dc2" providerId="ADAL" clId="{E5551A63-04F0-4D2E-8EA3-8DA4A2555AE0}" dt="2024-11-05T16:55:11.430" v="185" actId="1038"/>
          <ac:cxnSpMkLst>
            <pc:docMk/>
            <pc:sldMk cId="1871708378" sldId="288"/>
            <ac:cxnSpMk id="35" creationId="{C392FC51-4FF2-4DE5-9451-1A5861720166}"/>
          </ac:cxnSpMkLst>
        </pc:cxnChg>
        <pc:cxnChg chg="add mod">
          <ac:chgData name="Julina Macy" userId="3d2f8cda-161d-4201-847b-71fb943e9dc2" providerId="ADAL" clId="{E5551A63-04F0-4D2E-8EA3-8DA4A2555AE0}" dt="2024-11-05T16:55:11.430" v="185" actId="1038"/>
          <ac:cxnSpMkLst>
            <pc:docMk/>
            <pc:sldMk cId="1871708378" sldId="288"/>
            <ac:cxnSpMk id="37" creationId="{9B318694-78AE-4183-A537-44AA42462C61}"/>
          </ac:cxnSpMkLst>
        </pc:cxnChg>
      </pc:sldChg>
      <pc:sldChg chg="add del">
        <pc:chgData name="Julina Macy" userId="3d2f8cda-161d-4201-847b-71fb943e9dc2" providerId="ADAL" clId="{E5551A63-04F0-4D2E-8EA3-8DA4A2555AE0}" dt="2024-11-05T16:52:31.771" v="106" actId="47"/>
        <pc:sldMkLst>
          <pc:docMk/>
          <pc:sldMk cId="3275319903" sldId="288"/>
        </pc:sldMkLst>
      </pc:sldChg>
      <pc:sldChg chg="addSp delSp modSp add mod modNotesTx">
        <pc:chgData name="Julina Macy" userId="3d2f8cda-161d-4201-847b-71fb943e9dc2" providerId="ADAL" clId="{E5551A63-04F0-4D2E-8EA3-8DA4A2555AE0}" dt="2024-11-05T17:18:59.688" v="848" actId="6549"/>
        <pc:sldMkLst>
          <pc:docMk/>
          <pc:sldMk cId="2745181858" sldId="289"/>
        </pc:sldMkLst>
        <pc:spChg chg="mod">
          <ac:chgData name="Julina Macy" userId="3d2f8cda-161d-4201-847b-71fb943e9dc2" providerId="ADAL" clId="{E5551A63-04F0-4D2E-8EA3-8DA4A2555AE0}" dt="2024-11-05T16:58:07.602" v="296" actId="6549"/>
          <ac:spMkLst>
            <pc:docMk/>
            <pc:sldMk cId="2745181858" sldId="289"/>
            <ac:spMk id="3" creationId="{956AACCC-D0DC-42A9-97BE-3C640B01DD34}"/>
          </ac:spMkLst>
        </pc:spChg>
        <pc:spChg chg="del">
          <ac:chgData name="Julina Macy" userId="3d2f8cda-161d-4201-847b-71fb943e9dc2" providerId="ADAL" clId="{E5551A63-04F0-4D2E-8EA3-8DA4A2555AE0}" dt="2024-11-05T16:56:48.553" v="219" actId="478"/>
          <ac:spMkLst>
            <pc:docMk/>
            <pc:sldMk cId="2745181858" sldId="289"/>
            <ac:spMk id="19" creationId="{AC3613C8-FBE4-4A0A-A7C5-53E20B112F78}"/>
          </ac:spMkLst>
        </pc:spChg>
        <pc:spChg chg="add mod">
          <ac:chgData name="Julina Macy" userId="3d2f8cda-161d-4201-847b-71fb943e9dc2" providerId="ADAL" clId="{E5551A63-04F0-4D2E-8EA3-8DA4A2555AE0}" dt="2024-11-05T16:57:53.545" v="281" actId="1037"/>
          <ac:spMkLst>
            <pc:docMk/>
            <pc:sldMk cId="2745181858" sldId="289"/>
            <ac:spMk id="20" creationId="{437D59D7-C2E8-4087-AC7D-58ADB5F258E8}"/>
          </ac:spMkLst>
        </pc:spChg>
        <pc:spChg chg="mod">
          <ac:chgData name="Julina Macy" userId="3d2f8cda-161d-4201-847b-71fb943e9dc2" providerId="ADAL" clId="{E5551A63-04F0-4D2E-8EA3-8DA4A2555AE0}" dt="2024-11-05T16:56:46.612" v="218" actId="14100"/>
          <ac:spMkLst>
            <pc:docMk/>
            <pc:sldMk cId="2745181858" sldId="289"/>
            <ac:spMk id="28" creationId="{48FDC340-40B6-411F-86E8-1DFC3ED06943}"/>
          </ac:spMkLst>
        </pc:spChg>
        <pc:spChg chg="mod">
          <ac:chgData name="Julina Macy" userId="3d2f8cda-161d-4201-847b-71fb943e9dc2" providerId="ADAL" clId="{E5551A63-04F0-4D2E-8EA3-8DA4A2555AE0}" dt="2024-11-05T16:56:58.404" v="223" actId="14100"/>
          <ac:spMkLst>
            <pc:docMk/>
            <pc:sldMk cId="2745181858" sldId="289"/>
            <ac:spMk id="29" creationId="{15D4DF99-A7AC-4122-A3F4-84DB04CB311F}"/>
          </ac:spMkLst>
        </pc:spChg>
        <pc:spChg chg="del">
          <ac:chgData name="Julina Macy" userId="3d2f8cda-161d-4201-847b-71fb943e9dc2" providerId="ADAL" clId="{E5551A63-04F0-4D2E-8EA3-8DA4A2555AE0}" dt="2024-11-05T16:57:08.659" v="224" actId="478"/>
          <ac:spMkLst>
            <pc:docMk/>
            <pc:sldMk cId="2745181858" sldId="289"/>
            <ac:spMk id="39" creationId="{60EAECFF-C4B3-40B4-ABED-3233F39759A0}"/>
          </ac:spMkLst>
        </pc:spChg>
        <pc:picChg chg="add mod ord">
          <ac:chgData name="Julina Macy" userId="3d2f8cda-161d-4201-847b-71fb943e9dc2" providerId="ADAL" clId="{E5551A63-04F0-4D2E-8EA3-8DA4A2555AE0}" dt="2024-11-05T16:56:27.873" v="216" actId="1038"/>
          <ac:picMkLst>
            <pc:docMk/>
            <pc:sldMk cId="2745181858" sldId="289"/>
            <ac:picMk id="18" creationId="{47CF2BCA-B6C6-4D9D-8FB3-4E2846E71CAC}"/>
          </ac:picMkLst>
        </pc:picChg>
        <pc:picChg chg="del">
          <ac:chgData name="Julina Macy" userId="3d2f8cda-161d-4201-847b-71fb943e9dc2" providerId="ADAL" clId="{E5551A63-04F0-4D2E-8EA3-8DA4A2555AE0}" dt="2024-11-05T16:56:20.099" v="207" actId="478"/>
          <ac:picMkLst>
            <pc:docMk/>
            <pc:sldMk cId="2745181858" sldId="289"/>
            <ac:picMk id="26" creationId="{ADB4A512-D3AC-48FF-8A47-C81AE64F2F18}"/>
          </ac:picMkLst>
        </pc:picChg>
      </pc:sldChg>
      <pc:sldChg chg="addSp delSp modSp add mod modNotesTx">
        <pc:chgData name="Julina Macy" userId="3d2f8cda-161d-4201-847b-71fb943e9dc2" providerId="ADAL" clId="{E5551A63-04F0-4D2E-8EA3-8DA4A2555AE0}" dt="2024-11-05T17:18:55.707" v="847" actId="6549"/>
        <pc:sldMkLst>
          <pc:docMk/>
          <pc:sldMk cId="1006464128" sldId="290"/>
        </pc:sldMkLst>
        <pc:spChg chg="mod">
          <ac:chgData name="Julina Macy" userId="3d2f8cda-161d-4201-847b-71fb943e9dc2" providerId="ADAL" clId="{E5551A63-04F0-4D2E-8EA3-8DA4A2555AE0}" dt="2024-11-05T16:58:29.585" v="313" actId="6549"/>
          <ac:spMkLst>
            <pc:docMk/>
            <pc:sldMk cId="1006464128" sldId="290"/>
            <ac:spMk id="3" creationId="{956AACCC-D0DC-42A9-97BE-3C640B01DD34}"/>
          </ac:spMkLst>
        </pc:spChg>
        <pc:spChg chg="mod">
          <ac:chgData name="Julina Macy" userId="3d2f8cda-161d-4201-847b-71fb943e9dc2" providerId="ADAL" clId="{E5551A63-04F0-4D2E-8EA3-8DA4A2555AE0}" dt="2024-11-05T16:58:48.095" v="317" actId="948"/>
          <ac:spMkLst>
            <pc:docMk/>
            <pc:sldMk cId="1006464128" sldId="290"/>
            <ac:spMk id="20" creationId="{437D59D7-C2E8-4087-AC7D-58ADB5F258E8}"/>
          </ac:spMkLst>
        </pc:spChg>
        <pc:spChg chg="mod">
          <ac:chgData name="Julina Macy" userId="3d2f8cda-161d-4201-847b-71fb943e9dc2" providerId="ADAL" clId="{E5551A63-04F0-4D2E-8EA3-8DA4A2555AE0}" dt="2024-11-05T16:59:46.477" v="327" actId="208"/>
          <ac:spMkLst>
            <pc:docMk/>
            <pc:sldMk cId="1006464128" sldId="290"/>
            <ac:spMk id="27" creationId="{46402924-635D-4421-B3E9-F3E1999FCC76}"/>
          </ac:spMkLst>
        </pc:spChg>
        <pc:spChg chg="mod">
          <ac:chgData name="Julina Macy" userId="3d2f8cda-161d-4201-847b-71fb943e9dc2" providerId="ADAL" clId="{E5551A63-04F0-4D2E-8EA3-8DA4A2555AE0}" dt="2024-11-05T16:59:46.477" v="327" actId="208"/>
          <ac:spMkLst>
            <pc:docMk/>
            <pc:sldMk cId="1006464128" sldId="290"/>
            <ac:spMk id="28" creationId="{48FDC340-40B6-411F-86E8-1DFC3ED06943}"/>
          </ac:spMkLst>
        </pc:spChg>
        <pc:spChg chg="mod">
          <ac:chgData name="Julina Macy" userId="3d2f8cda-161d-4201-847b-71fb943e9dc2" providerId="ADAL" clId="{E5551A63-04F0-4D2E-8EA3-8DA4A2555AE0}" dt="2024-11-05T16:59:46.477" v="327" actId="208"/>
          <ac:spMkLst>
            <pc:docMk/>
            <pc:sldMk cId="1006464128" sldId="290"/>
            <ac:spMk id="29" creationId="{15D4DF99-A7AC-4122-A3F4-84DB04CB311F}"/>
          </ac:spMkLst>
        </pc:spChg>
        <pc:spChg chg="mod">
          <ac:chgData name="Julina Macy" userId="3d2f8cda-161d-4201-847b-71fb943e9dc2" providerId="ADAL" clId="{E5551A63-04F0-4D2E-8EA3-8DA4A2555AE0}" dt="2024-11-05T16:59:46.477" v="327" actId="208"/>
          <ac:spMkLst>
            <pc:docMk/>
            <pc:sldMk cId="1006464128" sldId="290"/>
            <ac:spMk id="38" creationId="{577779C3-36DF-40B0-AB69-174BB8A68A69}"/>
          </ac:spMkLst>
        </pc:spChg>
        <pc:picChg chg="add mod ord">
          <ac:chgData name="Julina Macy" userId="3d2f8cda-161d-4201-847b-71fb943e9dc2" providerId="ADAL" clId="{E5551A63-04F0-4D2E-8EA3-8DA4A2555AE0}" dt="2024-11-05T16:59:12.955" v="325" actId="1037"/>
          <ac:picMkLst>
            <pc:docMk/>
            <pc:sldMk cId="1006464128" sldId="290"/>
            <ac:picMk id="17" creationId="{4376DE9B-A164-40E6-A679-67AF70A65774}"/>
          </ac:picMkLst>
        </pc:picChg>
        <pc:picChg chg="del">
          <ac:chgData name="Julina Macy" userId="3d2f8cda-161d-4201-847b-71fb943e9dc2" providerId="ADAL" clId="{E5551A63-04F0-4D2E-8EA3-8DA4A2555AE0}" dt="2024-11-05T16:58:59.560" v="321" actId="478"/>
          <ac:picMkLst>
            <pc:docMk/>
            <pc:sldMk cId="1006464128" sldId="290"/>
            <ac:picMk id="18" creationId="{47CF2BCA-B6C6-4D9D-8FB3-4E2846E71CAC}"/>
          </ac:picMkLst>
        </pc:picChg>
        <pc:cxnChg chg="mod">
          <ac:chgData name="Julina Macy" userId="3d2f8cda-161d-4201-847b-71fb943e9dc2" providerId="ADAL" clId="{E5551A63-04F0-4D2E-8EA3-8DA4A2555AE0}" dt="2024-11-05T16:59:46.477" v="327" actId="208"/>
          <ac:cxnSpMkLst>
            <pc:docMk/>
            <pc:sldMk cId="1006464128" sldId="290"/>
            <ac:cxnSpMk id="32" creationId="{279EDF79-374E-4928-A91C-8EACC0C2ABC7}"/>
          </ac:cxnSpMkLst>
        </pc:cxnChg>
        <pc:cxnChg chg="mod">
          <ac:chgData name="Julina Macy" userId="3d2f8cda-161d-4201-847b-71fb943e9dc2" providerId="ADAL" clId="{E5551A63-04F0-4D2E-8EA3-8DA4A2555AE0}" dt="2024-11-05T16:59:46.477" v="327" actId="208"/>
          <ac:cxnSpMkLst>
            <pc:docMk/>
            <pc:sldMk cId="1006464128" sldId="290"/>
            <ac:cxnSpMk id="34" creationId="{C8C84C9E-CFB9-4E2C-B546-201591B20CAA}"/>
          </ac:cxnSpMkLst>
        </pc:cxnChg>
        <pc:cxnChg chg="mod">
          <ac:chgData name="Julina Macy" userId="3d2f8cda-161d-4201-847b-71fb943e9dc2" providerId="ADAL" clId="{E5551A63-04F0-4D2E-8EA3-8DA4A2555AE0}" dt="2024-11-05T16:59:46.477" v="327" actId="208"/>
          <ac:cxnSpMkLst>
            <pc:docMk/>
            <pc:sldMk cId="1006464128" sldId="290"/>
            <ac:cxnSpMk id="35" creationId="{C392FC51-4FF2-4DE5-9451-1A5861720166}"/>
          </ac:cxnSpMkLst>
        </pc:cxnChg>
        <pc:cxnChg chg="mod">
          <ac:chgData name="Julina Macy" userId="3d2f8cda-161d-4201-847b-71fb943e9dc2" providerId="ADAL" clId="{E5551A63-04F0-4D2E-8EA3-8DA4A2555AE0}" dt="2024-11-05T16:59:46.477" v="327" actId="208"/>
          <ac:cxnSpMkLst>
            <pc:docMk/>
            <pc:sldMk cId="1006464128" sldId="290"/>
            <ac:cxnSpMk id="37" creationId="{9B318694-78AE-4183-A537-44AA42462C61}"/>
          </ac:cxnSpMkLst>
        </pc:cxnChg>
      </pc:sldChg>
      <pc:sldChg chg="addSp delSp modSp add mod modNotesTx">
        <pc:chgData name="Julina Macy" userId="3d2f8cda-161d-4201-847b-71fb943e9dc2" providerId="ADAL" clId="{E5551A63-04F0-4D2E-8EA3-8DA4A2555AE0}" dt="2024-11-05T17:01:15.119" v="388"/>
        <pc:sldMkLst>
          <pc:docMk/>
          <pc:sldMk cId="2554461794" sldId="291"/>
        </pc:sldMkLst>
        <pc:spChg chg="mod">
          <ac:chgData name="Julina Macy" userId="3d2f8cda-161d-4201-847b-71fb943e9dc2" providerId="ADAL" clId="{E5551A63-04F0-4D2E-8EA3-8DA4A2555AE0}" dt="2024-11-05T17:00:11.809" v="345" actId="20577"/>
          <ac:spMkLst>
            <pc:docMk/>
            <pc:sldMk cId="2554461794" sldId="291"/>
            <ac:spMk id="3" creationId="{956AACCC-D0DC-42A9-97BE-3C640B01DD34}"/>
          </ac:spMkLst>
        </pc:spChg>
        <pc:spChg chg="mod">
          <ac:chgData name="Julina Macy" userId="3d2f8cda-161d-4201-847b-71fb943e9dc2" providerId="ADAL" clId="{E5551A63-04F0-4D2E-8EA3-8DA4A2555AE0}" dt="2024-11-05T17:01:15.119" v="388"/>
          <ac:spMkLst>
            <pc:docMk/>
            <pc:sldMk cId="2554461794" sldId="291"/>
            <ac:spMk id="20" creationId="{437D59D7-C2E8-4087-AC7D-58ADB5F258E8}"/>
          </ac:spMkLst>
        </pc:spChg>
        <pc:picChg chg="add mod ord">
          <ac:chgData name="Julina Macy" userId="3d2f8cda-161d-4201-847b-71fb943e9dc2" providerId="ADAL" clId="{E5551A63-04F0-4D2E-8EA3-8DA4A2555AE0}" dt="2024-11-05T17:00:55.194" v="384" actId="1038"/>
          <ac:picMkLst>
            <pc:docMk/>
            <pc:sldMk cId="2554461794" sldId="291"/>
            <ac:picMk id="17" creationId="{414C7623-699D-4896-900F-C3158A249A35}"/>
          </ac:picMkLst>
        </pc:picChg>
        <pc:picChg chg="del">
          <ac:chgData name="Julina Macy" userId="3d2f8cda-161d-4201-847b-71fb943e9dc2" providerId="ADAL" clId="{E5551A63-04F0-4D2E-8EA3-8DA4A2555AE0}" dt="2024-11-05T17:00:48.465" v="357" actId="478"/>
          <ac:picMkLst>
            <pc:docMk/>
            <pc:sldMk cId="2554461794" sldId="291"/>
            <ac:picMk id="18" creationId="{47CF2BCA-B6C6-4D9D-8FB3-4E2846E71CAC}"/>
          </ac:picMkLst>
        </pc:picChg>
      </pc:sldChg>
      <pc:sldChg chg="addSp delSp modSp add mod">
        <pc:chgData name="Julina Macy" userId="3d2f8cda-161d-4201-847b-71fb943e9dc2" providerId="ADAL" clId="{E5551A63-04F0-4D2E-8EA3-8DA4A2555AE0}" dt="2024-11-05T17:23:31.902" v="1007" actId="1038"/>
        <pc:sldMkLst>
          <pc:docMk/>
          <pc:sldMk cId="1999545579" sldId="292"/>
        </pc:sldMkLst>
        <pc:spChg chg="add mod">
          <ac:chgData name="Julina Macy" userId="3d2f8cda-161d-4201-847b-71fb943e9dc2" providerId="ADAL" clId="{E5551A63-04F0-4D2E-8EA3-8DA4A2555AE0}" dt="2024-11-05T17:02:32.744" v="452" actId="14100"/>
          <ac:spMkLst>
            <pc:docMk/>
            <pc:sldMk cId="1999545579" sldId="292"/>
            <ac:spMk id="5" creationId="{64FE065E-6373-4FA2-8394-DC50ADCAE1F4}"/>
          </ac:spMkLst>
        </pc:spChg>
        <pc:picChg chg="del">
          <ac:chgData name="Julina Macy" userId="3d2f8cda-161d-4201-847b-71fb943e9dc2" providerId="ADAL" clId="{E5551A63-04F0-4D2E-8EA3-8DA4A2555AE0}" dt="2024-11-05T17:01:36.745" v="390" actId="478"/>
          <ac:picMkLst>
            <pc:docMk/>
            <pc:sldMk cId="1999545579" sldId="292"/>
            <ac:picMk id="3" creationId="{3E41F1B4-BDFE-4B2C-89E3-A233416F90AF}"/>
          </ac:picMkLst>
        </pc:picChg>
        <pc:picChg chg="del">
          <ac:chgData name="Julina Macy" userId="3d2f8cda-161d-4201-847b-71fb943e9dc2" providerId="ADAL" clId="{E5551A63-04F0-4D2E-8EA3-8DA4A2555AE0}" dt="2024-11-05T17:01:38.320" v="391" actId="478"/>
          <ac:picMkLst>
            <pc:docMk/>
            <pc:sldMk cId="1999545579" sldId="292"/>
            <ac:picMk id="4" creationId="{6B37C439-E742-4096-9B6B-2231F2A9E2CE}"/>
          </ac:picMkLst>
        </pc:picChg>
        <pc:picChg chg="add mod">
          <ac:chgData name="Julina Macy" userId="3d2f8cda-161d-4201-847b-71fb943e9dc2" providerId="ADAL" clId="{E5551A63-04F0-4D2E-8EA3-8DA4A2555AE0}" dt="2024-11-05T17:02:02.023" v="422"/>
          <ac:picMkLst>
            <pc:docMk/>
            <pc:sldMk cId="1999545579" sldId="292"/>
            <ac:picMk id="6" creationId="{C4298496-8C5A-43F6-B7F5-EC90A3B0D801}"/>
          </ac:picMkLst>
        </pc:picChg>
        <pc:picChg chg="add mod">
          <ac:chgData name="Julina Macy" userId="3d2f8cda-161d-4201-847b-71fb943e9dc2" providerId="ADAL" clId="{E5551A63-04F0-4D2E-8EA3-8DA4A2555AE0}" dt="2024-11-05T17:02:02.023" v="422"/>
          <ac:picMkLst>
            <pc:docMk/>
            <pc:sldMk cId="1999545579" sldId="292"/>
            <ac:picMk id="7" creationId="{03C58854-E12E-40E5-8B7E-56CB1BBC83BF}"/>
          </ac:picMkLst>
        </pc:picChg>
        <pc:picChg chg="add mod">
          <ac:chgData name="Julina Macy" userId="3d2f8cda-161d-4201-847b-71fb943e9dc2" providerId="ADAL" clId="{E5551A63-04F0-4D2E-8EA3-8DA4A2555AE0}" dt="2024-11-05T17:02:02.023" v="422"/>
          <ac:picMkLst>
            <pc:docMk/>
            <pc:sldMk cId="1999545579" sldId="292"/>
            <ac:picMk id="8" creationId="{53A4619C-2311-42FF-8A87-7CC7CB17AF4E}"/>
          </ac:picMkLst>
        </pc:picChg>
        <pc:picChg chg="add mod">
          <ac:chgData name="Julina Macy" userId="3d2f8cda-161d-4201-847b-71fb943e9dc2" providerId="ADAL" clId="{E5551A63-04F0-4D2E-8EA3-8DA4A2555AE0}" dt="2024-11-05T17:02:02.023" v="422"/>
          <ac:picMkLst>
            <pc:docMk/>
            <pc:sldMk cId="1999545579" sldId="292"/>
            <ac:picMk id="9" creationId="{785FA98E-77B6-4761-8710-DDDA97D85EE3}"/>
          </ac:picMkLst>
        </pc:picChg>
        <pc:picChg chg="add mod">
          <ac:chgData name="Julina Macy" userId="3d2f8cda-161d-4201-847b-71fb943e9dc2" providerId="ADAL" clId="{E5551A63-04F0-4D2E-8EA3-8DA4A2555AE0}" dt="2024-11-05T17:02:02.023" v="422"/>
          <ac:picMkLst>
            <pc:docMk/>
            <pc:sldMk cId="1999545579" sldId="292"/>
            <ac:picMk id="10" creationId="{F042F8D8-1712-455B-AAE2-E56260FF387C}"/>
          </ac:picMkLst>
        </pc:picChg>
        <pc:picChg chg="add mod">
          <ac:chgData name="Julina Macy" userId="3d2f8cda-161d-4201-847b-71fb943e9dc2" providerId="ADAL" clId="{E5551A63-04F0-4D2E-8EA3-8DA4A2555AE0}" dt="2024-11-05T17:23:31.902" v="1007" actId="1038"/>
          <ac:picMkLst>
            <pc:docMk/>
            <pc:sldMk cId="1999545579" sldId="292"/>
            <ac:picMk id="11" creationId="{04B72A40-2A83-4C00-9131-4E26B5D040C2}"/>
          </ac:picMkLst>
        </pc:picChg>
        <pc:picChg chg="add mod">
          <ac:chgData name="Julina Macy" userId="3d2f8cda-161d-4201-847b-71fb943e9dc2" providerId="ADAL" clId="{E5551A63-04F0-4D2E-8EA3-8DA4A2555AE0}" dt="2024-11-05T17:23:31.902" v="1007" actId="1038"/>
          <ac:picMkLst>
            <pc:docMk/>
            <pc:sldMk cId="1999545579" sldId="292"/>
            <ac:picMk id="12" creationId="{EB9BE06D-6988-4B17-9E3D-98C55FAA0360}"/>
          </ac:picMkLst>
        </pc:picChg>
        <pc:picChg chg="add mod">
          <ac:chgData name="Julina Macy" userId="3d2f8cda-161d-4201-847b-71fb943e9dc2" providerId="ADAL" clId="{E5551A63-04F0-4D2E-8EA3-8DA4A2555AE0}" dt="2024-11-05T17:23:31.902" v="1007" actId="1038"/>
          <ac:picMkLst>
            <pc:docMk/>
            <pc:sldMk cId="1999545579" sldId="292"/>
            <ac:picMk id="13" creationId="{98C40B97-C9E1-497C-A44E-3DA3B9C8C34A}"/>
          </ac:picMkLst>
        </pc:picChg>
        <pc:picChg chg="add mod">
          <ac:chgData name="Julina Macy" userId="3d2f8cda-161d-4201-847b-71fb943e9dc2" providerId="ADAL" clId="{E5551A63-04F0-4D2E-8EA3-8DA4A2555AE0}" dt="2024-11-05T17:23:31.902" v="1007" actId="1038"/>
          <ac:picMkLst>
            <pc:docMk/>
            <pc:sldMk cId="1999545579" sldId="292"/>
            <ac:picMk id="14" creationId="{E0ACD688-6AB6-40BD-A785-F75C5C19F0F0}"/>
          </ac:picMkLst>
        </pc:picChg>
        <pc:picChg chg="add mod">
          <ac:chgData name="Julina Macy" userId="3d2f8cda-161d-4201-847b-71fb943e9dc2" providerId="ADAL" clId="{E5551A63-04F0-4D2E-8EA3-8DA4A2555AE0}" dt="2024-11-05T17:23:31.902" v="1007" actId="1038"/>
          <ac:picMkLst>
            <pc:docMk/>
            <pc:sldMk cId="1999545579" sldId="292"/>
            <ac:picMk id="15" creationId="{6DA8DEFD-8A2C-4A8A-A685-56313E74E67F}"/>
          </ac:picMkLst>
        </pc:picChg>
        <pc:picChg chg="add mod">
          <ac:chgData name="Julina Macy" userId="3d2f8cda-161d-4201-847b-71fb943e9dc2" providerId="ADAL" clId="{E5551A63-04F0-4D2E-8EA3-8DA4A2555AE0}" dt="2024-11-05T17:23:31.902" v="1007" actId="1038"/>
          <ac:picMkLst>
            <pc:docMk/>
            <pc:sldMk cId="1999545579" sldId="292"/>
            <ac:picMk id="16" creationId="{A3BC09B5-4407-450F-A8F4-374D19AA943C}"/>
          </ac:picMkLst>
        </pc:picChg>
        <pc:picChg chg="add mod">
          <ac:chgData name="Julina Macy" userId="3d2f8cda-161d-4201-847b-71fb943e9dc2" providerId="ADAL" clId="{E5551A63-04F0-4D2E-8EA3-8DA4A2555AE0}" dt="2024-11-05T17:23:31.902" v="1007" actId="1038"/>
          <ac:picMkLst>
            <pc:docMk/>
            <pc:sldMk cId="1999545579" sldId="292"/>
            <ac:picMk id="17" creationId="{8CD184D2-EB54-4C02-BD85-314221367D2A}"/>
          </ac:picMkLst>
        </pc:picChg>
        <pc:picChg chg="add mod">
          <ac:chgData name="Julina Macy" userId="3d2f8cda-161d-4201-847b-71fb943e9dc2" providerId="ADAL" clId="{E5551A63-04F0-4D2E-8EA3-8DA4A2555AE0}" dt="2024-11-05T17:23:31.902" v="1007" actId="1038"/>
          <ac:picMkLst>
            <pc:docMk/>
            <pc:sldMk cId="1999545579" sldId="292"/>
            <ac:picMk id="18" creationId="{541C6D24-D49B-41A3-ADB8-2A1D71C0DD38}"/>
          </ac:picMkLst>
        </pc:picChg>
      </pc:sldChg>
      <pc:sldChg chg="delSp modSp add mod modNotesTx">
        <pc:chgData name="Julina Macy" userId="3d2f8cda-161d-4201-847b-71fb943e9dc2" providerId="ADAL" clId="{E5551A63-04F0-4D2E-8EA3-8DA4A2555AE0}" dt="2024-11-05T17:18:51.306" v="846" actId="6549"/>
        <pc:sldMkLst>
          <pc:docMk/>
          <pc:sldMk cId="3505105455" sldId="293"/>
        </pc:sldMkLst>
        <pc:spChg chg="mod">
          <ac:chgData name="Julina Macy" userId="3d2f8cda-161d-4201-847b-71fb943e9dc2" providerId="ADAL" clId="{E5551A63-04F0-4D2E-8EA3-8DA4A2555AE0}" dt="2024-11-05T17:07:35.005" v="761" actId="115"/>
          <ac:spMkLst>
            <pc:docMk/>
            <pc:sldMk cId="3505105455" sldId="293"/>
            <ac:spMk id="2" creationId="{5C145186-5CFE-4630-8314-0B477E884394}"/>
          </ac:spMkLst>
        </pc:spChg>
        <pc:picChg chg="del">
          <ac:chgData name="Julina Macy" userId="3d2f8cda-161d-4201-847b-71fb943e9dc2" providerId="ADAL" clId="{E5551A63-04F0-4D2E-8EA3-8DA4A2555AE0}" dt="2024-11-05T17:06:28.760" v="563" actId="478"/>
          <ac:picMkLst>
            <pc:docMk/>
            <pc:sldMk cId="3505105455" sldId="293"/>
            <ac:picMk id="4" creationId="{C4B9485C-23AA-4F86-BF3D-83E420C60AAD}"/>
          </ac:picMkLst>
        </pc:picChg>
        <pc:picChg chg="del">
          <ac:chgData name="Julina Macy" userId="3d2f8cda-161d-4201-847b-71fb943e9dc2" providerId="ADAL" clId="{E5551A63-04F0-4D2E-8EA3-8DA4A2555AE0}" dt="2024-11-05T17:06:27.993" v="562" actId="478"/>
          <ac:picMkLst>
            <pc:docMk/>
            <pc:sldMk cId="3505105455" sldId="293"/>
            <ac:picMk id="5" creationId="{02997BBC-140D-458B-AF30-2668B2FB3FE5}"/>
          </ac:picMkLst>
        </pc:picChg>
      </pc:sldChg>
      <pc:sldChg chg="addSp modSp add mod modNotesTx">
        <pc:chgData name="Julina Macy" userId="3d2f8cda-161d-4201-847b-71fb943e9dc2" providerId="ADAL" clId="{E5551A63-04F0-4D2E-8EA3-8DA4A2555AE0}" dt="2024-11-05T17:18:48.699" v="845" actId="6549"/>
        <pc:sldMkLst>
          <pc:docMk/>
          <pc:sldMk cId="4090891426" sldId="294"/>
        </pc:sldMkLst>
        <pc:spChg chg="mod">
          <ac:chgData name="Julina Macy" userId="3d2f8cda-161d-4201-847b-71fb943e9dc2" providerId="ADAL" clId="{E5551A63-04F0-4D2E-8EA3-8DA4A2555AE0}" dt="2024-11-05T17:16:09.630" v="818" actId="14100"/>
          <ac:spMkLst>
            <pc:docMk/>
            <pc:sldMk cId="4090891426" sldId="294"/>
            <ac:spMk id="2" creationId="{EAB6844C-3789-497F-AD21-369547531EBA}"/>
          </ac:spMkLst>
        </pc:spChg>
        <pc:spChg chg="add mod">
          <ac:chgData name="Julina Macy" userId="3d2f8cda-161d-4201-847b-71fb943e9dc2" providerId="ADAL" clId="{E5551A63-04F0-4D2E-8EA3-8DA4A2555AE0}" dt="2024-11-05T17:16:00.345" v="817" actId="1035"/>
          <ac:spMkLst>
            <pc:docMk/>
            <pc:sldMk cId="4090891426" sldId="294"/>
            <ac:spMk id="4" creationId="{392F2D01-6AAD-483E-9F49-6523F0F560DB}"/>
          </ac:spMkLst>
        </pc:spChg>
      </pc:sldChg>
      <pc:sldChg chg="addSp delSp modSp add mod modNotesTx">
        <pc:chgData name="Julina Macy" userId="3d2f8cda-161d-4201-847b-71fb943e9dc2" providerId="ADAL" clId="{E5551A63-04F0-4D2E-8EA3-8DA4A2555AE0}" dt="2024-11-05T17:19:41.249" v="851" actId="22"/>
        <pc:sldMkLst>
          <pc:docMk/>
          <pc:sldMk cId="1868127825" sldId="295"/>
        </pc:sldMkLst>
        <pc:spChg chg="mod">
          <ac:chgData name="Julina Macy" userId="3d2f8cda-161d-4201-847b-71fb943e9dc2" providerId="ADAL" clId="{E5551A63-04F0-4D2E-8EA3-8DA4A2555AE0}" dt="2024-11-05T17:18:21.332" v="843" actId="113"/>
          <ac:spMkLst>
            <pc:docMk/>
            <pc:sldMk cId="1868127825" sldId="295"/>
            <ac:spMk id="2" creationId="{EAB6844C-3789-497F-AD21-369547531EBA}"/>
          </ac:spMkLst>
        </pc:spChg>
        <pc:spChg chg="mod">
          <ac:chgData name="Julina Macy" userId="3d2f8cda-161d-4201-847b-71fb943e9dc2" providerId="ADAL" clId="{E5551A63-04F0-4D2E-8EA3-8DA4A2555AE0}" dt="2024-11-05T17:17:55.070" v="837" actId="1035"/>
          <ac:spMkLst>
            <pc:docMk/>
            <pc:sldMk cId="1868127825" sldId="295"/>
            <ac:spMk id="4" creationId="{392F2D01-6AAD-483E-9F49-6523F0F560DB}"/>
          </ac:spMkLst>
        </pc:spChg>
        <pc:spChg chg="add del">
          <ac:chgData name="Julina Macy" userId="3d2f8cda-161d-4201-847b-71fb943e9dc2" providerId="ADAL" clId="{E5551A63-04F0-4D2E-8EA3-8DA4A2555AE0}" dt="2024-11-05T17:19:41.249" v="851" actId="22"/>
          <ac:spMkLst>
            <pc:docMk/>
            <pc:sldMk cId="1868127825" sldId="295"/>
            <ac:spMk id="6" creationId="{5327BADA-4BE7-42A0-B968-C5E5949F363A}"/>
          </ac:spMkLst>
        </pc:spChg>
      </pc:sldChg>
      <pc:sldChg chg="addSp delSp modSp add mod modAnim">
        <pc:chgData name="Julina Macy" userId="3d2f8cda-161d-4201-847b-71fb943e9dc2" providerId="ADAL" clId="{E5551A63-04F0-4D2E-8EA3-8DA4A2555AE0}" dt="2024-11-05T17:21:12.855" v="899" actId="14100"/>
        <pc:sldMkLst>
          <pc:docMk/>
          <pc:sldMk cId="1421190543" sldId="296"/>
        </pc:sldMkLst>
        <pc:spChg chg="mod">
          <ac:chgData name="Julina Macy" userId="3d2f8cda-161d-4201-847b-71fb943e9dc2" providerId="ADAL" clId="{E5551A63-04F0-4D2E-8EA3-8DA4A2555AE0}" dt="2024-11-05T17:20:47.495" v="886" actId="14100"/>
          <ac:spMkLst>
            <pc:docMk/>
            <pc:sldMk cId="1421190543" sldId="296"/>
            <ac:spMk id="2" creationId="{12D6582E-E331-4A20-B3B7-E1B94B70E286}"/>
          </ac:spMkLst>
        </pc:spChg>
        <pc:spChg chg="mod">
          <ac:chgData name="Julina Macy" userId="3d2f8cda-161d-4201-847b-71fb943e9dc2" providerId="ADAL" clId="{E5551A63-04F0-4D2E-8EA3-8DA4A2555AE0}" dt="2024-11-05T17:19:59.538" v="859" actId="20577"/>
          <ac:spMkLst>
            <pc:docMk/>
            <pc:sldMk cId="1421190543" sldId="296"/>
            <ac:spMk id="3" creationId="{B8CF5282-F67A-489B-87D3-1053D66A0335}"/>
          </ac:spMkLst>
        </pc:spChg>
        <pc:spChg chg="del">
          <ac:chgData name="Julina Macy" userId="3d2f8cda-161d-4201-847b-71fb943e9dc2" providerId="ADAL" clId="{E5551A63-04F0-4D2E-8EA3-8DA4A2555AE0}" dt="2024-11-05T17:20:58.745" v="888" actId="478"/>
          <ac:spMkLst>
            <pc:docMk/>
            <pc:sldMk cId="1421190543" sldId="296"/>
            <ac:spMk id="14" creationId="{7056A39C-435F-4B88-BBEB-2D09D0D11437}"/>
          </ac:spMkLst>
        </pc:spChg>
        <pc:spChg chg="del">
          <ac:chgData name="Julina Macy" userId="3d2f8cda-161d-4201-847b-71fb943e9dc2" providerId="ADAL" clId="{E5551A63-04F0-4D2E-8EA3-8DA4A2555AE0}" dt="2024-11-05T17:20:57.641" v="887" actId="478"/>
          <ac:spMkLst>
            <pc:docMk/>
            <pc:sldMk cId="1421190543" sldId="296"/>
            <ac:spMk id="15" creationId="{58126CEC-6C80-4859-BDCF-506CC779540B}"/>
          </ac:spMkLst>
        </pc:spChg>
        <pc:spChg chg="add mod">
          <ac:chgData name="Julina Macy" userId="3d2f8cda-161d-4201-847b-71fb943e9dc2" providerId="ADAL" clId="{E5551A63-04F0-4D2E-8EA3-8DA4A2555AE0}" dt="2024-11-05T17:20:27.449" v="863"/>
          <ac:spMkLst>
            <pc:docMk/>
            <pc:sldMk cId="1421190543" sldId="296"/>
            <ac:spMk id="16" creationId="{0DC1535E-C14A-4C32-BA2D-E59A06F9A85C}"/>
          </ac:spMkLst>
        </pc:spChg>
        <pc:spChg chg="add mod">
          <ac:chgData name="Julina Macy" userId="3d2f8cda-161d-4201-847b-71fb943e9dc2" providerId="ADAL" clId="{E5551A63-04F0-4D2E-8EA3-8DA4A2555AE0}" dt="2024-11-05T17:20:43.457" v="885" actId="20577"/>
          <ac:spMkLst>
            <pc:docMk/>
            <pc:sldMk cId="1421190543" sldId="296"/>
            <ac:spMk id="17" creationId="{B04067F1-3185-4772-9C6F-823885BE532B}"/>
          </ac:spMkLst>
        </pc:spChg>
        <pc:graphicFrameChg chg="add mod modGraphic">
          <ac:chgData name="Julina Macy" userId="3d2f8cda-161d-4201-847b-71fb943e9dc2" providerId="ADAL" clId="{E5551A63-04F0-4D2E-8EA3-8DA4A2555AE0}" dt="2024-11-05T17:21:12.855" v="899" actId="14100"/>
          <ac:graphicFrameMkLst>
            <pc:docMk/>
            <pc:sldMk cId="1421190543" sldId="296"/>
            <ac:graphicFrameMk id="18" creationId="{D973198B-36B9-41D3-B1C3-2C1F70A930D5}"/>
          </ac:graphicFrameMkLst>
        </pc:graphicFrameChg>
        <pc:picChg chg="del">
          <ac:chgData name="Julina Macy" userId="3d2f8cda-161d-4201-847b-71fb943e9dc2" providerId="ADAL" clId="{E5551A63-04F0-4D2E-8EA3-8DA4A2555AE0}" dt="2024-11-05T17:21:01.231" v="891" actId="478"/>
          <ac:picMkLst>
            <pc:docMk/>
            <pc:sldMk cId="1421190543" sldId="296"/>
            <ac:picMk id="1026" creationId="{3E8D5880-6C85-4DBD-B7A6-B19ADA9E9986}"/>
          </ac:picMkLst>
        </pc:picChg>
        <pc:picChg chg="del">
          <ac:chgData name="Julina Macy" userId="3d2f8cda-161d-4201-847b-71fb943e9dc2" providerId="ADAL" clId="{E5551A63-04F0-4D2E-8EA3-8DA4A2555AE0}" dt="2024-11-05T17:21:02.265" v="893" actId="478"/>
          <ac:picMkLst>
            <pc:docMk/>
            <pc:sldMk cId="1421190543" sldId="296"/>
            <ac:picMk id="1027" creationId="{62F74EE7-E607-4894-82BD-376746F57CD0}"/>
          </ac:picMkLst>
        </pc:picChg>
        <pc:picChg chg="del">
          <ac:chgData name="Julina Macy" userId="3d2f8cda-161d-4201-847b-71fb943e9dc2" providerId="ADAL" clId="{E5551A63-04F0-4D2E-8EA3-8DA4A2555AE0}" dt="2024-11-05T17:21:01.599" v="892" actId="478"/>
          <ac:picMkLst>
            <pc:docMk/>
            <pc:sldMk cId="1421190543" sldId="296"/>
            <ac:picMk id="1028" creationId="{B9334E7B-D266-40F5-9F64-31135FB77DFD}"/>
          </ac:picMkLst>
        </pc:picChg>
        <pc:picChg chg="del">
          <ac:chgData name="Julina Macy" userId="3d2f8cda-161d-4201-847b-71fb943e9dc2" providerId="ADAL" clId="{E5551A63-04F0-4D2E-8EA3-8DA4A2555AE0}" dt="2024-11-05T17:21:00.826" v="890" actId="478"/>
          <ac:picMkLst>
            <pc:docMk/>
            <pc:sldMk cId="1421190543" sldId="296"/>
            <ac:picMk id="1029" creationId="{F9B35F86-9AFF-451A-902A-2CFB9B0D45CB}"/>
          </ac:picMkLst>
        </pc:picChg>
        <pc:picChg chg="del">
          <ac:chgData name="Julina Macy" userId="3d2f8cda-161d-4201-847b-71fb943e9dc2" providerId="ADAL" clId="{E5551A63-04F0-4D2E-8EA3-8DA4A2555AE0}" dt="2024-11-05T17:21:00.127" v="889" actId="478"/>
          <ac:picMkLst>
            <pc:docMk/>
            <pc:sldMk cId="1421190543" sldId="296"/>
            <ac:picMk id="1031" creationId="{9D0B0D7A-CFD3-4B47-A599-18B5D11E533A}"/>
          </ac:picMkLst>
        </pc:picChg>
        <pc:picChg chg="del">
          <ac:chgData name="Julina Macy" userId="3d2f8cda-161d-4201-847b-71fb943e9dc2" providerId="ADAL" clId="{E5551A63-04F0-4D2E-8EA3-8DA4A2555AE0}" dt="2024-11-05T17:21:03.032" v="895" actId="478"/>
          <ac:picMkLst>
            <pc:docMk/>
            <pc:sldMk cId="1421190543" sldId="296"/>
            <ac:picMk id="1032" creationId="{CDD6CE70-A23D-425E-8CCA-B007FD93178D}"/>
          </ac:picMkLst>
        </pc:picChg>
        <pc:picChg chg="del">
          <ac:chgData name="Julina Macy" userId="3d2f8cda-161d-4201-847b-71fb943e9dc2" providerId="ADAL" clId="{E5551A63-04F0-4D2E-8EA3-8DA4A2555AE0}" dt="2024-11-05T17:21:02.684" v="894" actId="478"/>
          <ac:picMkLst>
            <pc:docMk/>
            <pc:sldMk cId="1421190543" sldId="296"/>
            <ac:picMk id="1033" creationId="{BA3D6803-0CE4-4357-8170-5D7D43EA5660}"/>
          </ac:picMkLst>
        </pc:picChg>
        <pc:picChg chg="del">
          <ac:chgData name="Julina Macy" userId="3d2f8cda-161d-4201-847b-71fb943e9dc2" providerId="ADAL" clId="{E5551A63-04F0-4D2E-8EA3-8DA4A2555AE0}" dt="2024-11-05T17:21:03.481" v="896" actId="478"/>
          <ac:picMkLst>
            <pc:docMk/>
            <pc:sldMk cId="1421190543" sldId="296"/>
            <ac:picMk id="1034" creationId="{DBC49666-A657-4386-B8FA-BB129209E6ED}"/>
          </ac:picMkLst>
        </pc:picChg>
      </pc:sldChg>
      <pc:sldChg chg="addSp modSp add mod">
        <pc:chgData name="Julina Macy" userId="3d2f8cda-161d-4201-847b-71fb943e9dc2" providerId="ADAL" clId="{E5551A63-04F0-4D2E-8EA3-8DA4A2555AE0}" dt="2024-11-05T17:23:23.514" v="986" actId="1076"/>
        <pc:sldMkLst>
          <pc:docMk/>
          <pc:sldMk cId="3164131515" sldId="297"/>
        </pc:sldMkLst>
        <pc:spChg chg="mod">
          <ac:chgData name="Julina Macy" userId="3d2f8cda-161d-4201-847b-71fb943e9dc2" providerId="ADAL" clId="{E5551A63-04F0-4D2E-8EA3-8DA4A2555AE0}" dt="2024-11-05T17:22:53.605" v="970" actId="1076"/>
          <ac:spMkLst>
            <pc:docMk/>
            <pc:sldMk cId="3164131515" sldId="297"/>
            <ac:spMk id="5" creationId="{64FE065E-6373-4FA2-8394-DC50ADCAE1F4}"/>
          </ac:spMkLst>
        </pc:spChg>
        <pc:spChg chg="add mod">
          <ac:chgData name="Julina Macy" userId="3d2f8cda-161d-4201-847b-71fb943e9dc2" providerId="ADAL" clId="{E5551A63-04F0-4D2E-8EA3-8DA4A2555AE0}" dt="2024-11-05T17:23:05.305" v="984" actId="1038"/>
          <ac:spMkLst>
            <pc:docMk/>
            <pc:sldMk cId="3164131515" sldId="297"/>
            <ac:spMk id="19" creationId="{46E40B23-6F26-43AD-BC7B-CF1910D42CD6}"/>
          </ac:spMkLst>
        </pc:spChg>
        <pc:spChg chg="add mod">
          <ac:chgData name="Julina Macy" userId="3d2f8cda-161d-4201-847b-71fb943e9dc2" providerId="ADAL" clId="{E5551A63-04F0-4D2E-8EA3-8DA4A2555AE0}" dt="2024-11-05T17:23:05.305" v="984" actId="1038"/>
          <ac:spMkLst>
            <pc:docMk/>
            <pc:sldMk cId="3164131515" sldId="297"/>
            <ac:spMk id="20" creationId="{4B664B69-9A86-4985-84CC-FB378DB4A9E6}"/>
          </ac:spMkLst>
        </pc:spChg>
        <pc:picChg chg="mod">
          <ac:chgData name="Julina Macy" userId="3d2f8cda-161d-4201-847b-71fb943e9dc2" providerId="ADAL" clId="{E5551A63-04F0-4D2E-8EA3-8DA4A2555AE0}" dt="2024-11-05T17:22:47.401" v="969" actId="1037"/>
          <ac:picMkLst>
            <pc:docMk/>
            <pc:sldMk cId="3164131515" sldId="297"/>
            <ac:picMk id="6" creationId="{C4298496-8C5A-43F6-B7F5-EC90A3B0D801}"/>
          </ac:picMkLst>
        </pc:picChg>
        <pc:picChg chg="mod">
          <ac:chgData name="Julina Macy" userId="3d2f8cda-161d-4201-847b-71fb943e9dc2" providerId="ADAL" clId="{E5551A63-04F0-4D2E-8EA3-8DA4A2555AE0}" dt="2024-11-05T17:22:47.401" v="969" actId="1037"/>
          <ac:picMkLst>
            <pc:docMk/>
            <pc:sldMk cId="3164131515" sldId="297"/>
            <ac:picMk id="7" creationId="{03C58854-E12E-40E5-8B7E-56CB1BBC83BF}"/>
          </ac:picMkLst>
        </pc:picChg>
        <pc:picChg chg="mod">
          <ac:chgData name="Julina Macy" userId="3d2f8cda-161d-4201-847b-71fb943e9dc2" providerId="ADAL" clId="{E5551A63-04F0-4D2E-8EA3-8DA4A2555AE0}" dt="2024-11-05T17:22:47.401" v="969" actId="1037"/>
          <ac:picMkLst>
            <pc:docMk/>
            <pc:sldMk cId="3164131515" sldId="297"/>
            <ac:picMk id="8" creationId="{53A4619C-2311-42FF-8A87-7CC7CB17AF4E}"/>
          </ac:picMkLst>
        </pc:picChg>
        <pc:picChg chg="mod">
          <ac:chgData name="Julina Macy" userId="3d2f8cda-161d-4201-847b-71fb943e9dc2" providerId="ADAL" clId="{E5551A63-04F0-4D2E-8EA3-8DA4A2555AE0}" dt="2024-11-05T17:22:47.401" v="969" actId="1037"/>
          <ac:picMkLst>
            <pc:docMk/>
            <pc:sldMk cId="3164131515" sldId="297"/>
            <ac:picMk id="9" creationId="{785FA98E-77B6-4761-8710-DDDA97D85EE3}"/>
          </ac:picMkLst>
        </pc:picChg>
        <pc:picChg chg="mod">
          <ac:chgData name="Julina Macy" userId="3d2f8cda-161d-4201-847b-71fb943e9dc2" providerId="ADAL" clId="{E5551A63-04F0-4D2E-8EA3-8DA4A2555AE0}" dt="2024-11-05T17:22:47.401" v="969" actId="1037"/>
          <ac:picMkLst>
            <pc:docMk/>
            <pc:sldMk cId="3164131515" sldId="297"/>
            <ac:picMk id="10" creationId="{F042F8D8-1712-455B-AAE2-E56260FF387C}"/>
          </ac:picMkLst>
        </pc:picChg>
        <pc:picChg chg="add mod">
          <ac:chgData name="Julina Macy" userId="3d2f8cda-161d-4201-847b-71fb943e9dc2" providerId="ADAL" clId="{E5551A63-04F0-4D2E-8EA3-8DA4A2555AE0}" dt="2024-11-05T17:23:23.514" v="986" actId="1076"/>
          <ac:picMkLst>
            <pc:docMk/>
            <pc:sldMk cId="3164131515" sldId="297"/>
            <ac:picMk id="11" creationId="{539648B8-9CF9-4122-B9C6-03C3575EACE3}"/>
          </ac:picMkLst>
        </pc:picChg>
        <pc:picChg chg="add mod">
          <ac:chgData name="Julina Macy" userId="3d2f8cda-161d-4201-847b-71fb943e9dc2" providerId="ADAL" clId="{E5551A63-04F0-4D2E-8EA3-8DA4A2555AE0}" dt="2024-11-05T17:23:23.514" v="986" actId="1076"/>
          <ac:picMkLst>
            <pc:docMk/>
            <pc:sldMk cId="3164131515" sldId="297"/>
            <ac:picMk id="12" creationId="{58A70783-A661-467A-AF89-B38FC40CA402}"/>
          </ac:picMkLst>
        </pc:picChg>
        <pc:picChg chg="add mod">
          <ac:chgData name="Julina Macy" userId="3d2f8cda-161d-4201-847b-71fb943e9dc2" providerId="ADAL" clId="{E5551A63-04F0-4D2E-8EA3-8DA4A2555AE0}" dt="2024-11-05T17:22:47.401" v="969" actId="1037"/>
          <ac:picMkLst>
            <pc:docMk/>
            <pc:sldMk cId="3164131515" sldId="297"/>
            <ac:picMk id="13" creationId="{947BB30E-732A-4782-8538-EDD8ADB065CF}"/>
          </ac:picMkLst>
        </pc:picChg>
        <pc:picChg chg="add mod">
          <ac:chgData name="Julina Macy" userId="3d2f8cda-161d-4201-847b-71fb943e9dc2" providerId="ADAL" clId="{E5551A63-04F0-4D2E-8EA3-8DA4A2555AE0}" dt="2024-11-05T17:22:47.401" v="969" actId="1037"/>
          <ac:picMkLst>
            <pc:docMk/>
            <pc:sldMk cId="3164131515" sldId="297"/>
            <ac:picMk id="14" creationId="{9D73F324-B38A-40E2-9E5D-B3548985F14D}"/>
          </ac:picMkLst>
        </pc:picChg>
        <pc:picChg chg="add mod">
          <ac:chgData name="Julina Macy" userId="3d2f8cda-161d-4201-847b-71fb943e9dc2" providerId="ADAL" clId="{E5551A63-04F0-4D2E-8EA3-8DA4A2555AE0}" dt="2024-11-05T17:22:47.401" v="969" actId="1037"/>
          <ac:picMkLst>
            <pc:docMk/>
            <pc:sldMk cId="3164131515" sldId="297"/>
            <ac:picMk id="15" creationId="{07FBECDC-F1C8-4EA6-AA54-60E232FB4F67}"/>
          </ac:picMkLst>
        </pc:picChg>
        <pc:picChg chg="add mod">
          <ac:chgData name="Julina Macy" userId="3d2f8cda-161d-4201-847b-71fb943e9dc2" providerId="ADAL" clId="{E5551A63-04F0-4D2E-8EA3-8DA4A2555AE0}" dt="2024-11-05T17:23:23.514" v="986" actId="1076"/>
          <ac:picMkLst>
            <pc:docMk/>
            <pc:sldMk cId="3164131515" sldId="297"/>
            <ac:picMk id="16" creationId="{E70892CC-0668-41C3-92D4-4A0E34D230BD}"/>
          </ac:picMkLst>
        </pc:picChg>
        <pc:picChg chg="add mod">
          <ac:chgData name="Julina Macy" userId="3d2f8cda-161d-4201-847b-71fb943e9dc2" providerId="ADAL" clId="{E5551A63-04F0-4D2E-8EA3-8DA4A2555AE0}" dt="2024-11-05T17:22:47.401" v="969" actId="1037"/>
          <ac:picMkLst>
            <pc:docMk/>
            <pc:sldMk cId="3164131515" sldId="297"/>
            <ac:picMk id="17" creationId="{40487AF9-850E-430E-B51A-F9D91E194F15}"/>
          </ac:picMkLst>
        </pc:picChg>
        <pc:picChg chg="add mod">
          <ac:chgData name="Julina Macy" userId="3d2f8cda-161d-4201-847b-71fb943e9dc2" providerId="ADAL" clId="{E5551A63-04F0-4D2E-8EA3-8DA4A2555AE0}" dt="2024-11-05T17:22:47.401" v="969" actId="1037"/>
          <ac:picMkLst>
            <pc:docMk/>
            <pc:sldMk cId="3164131515" sldId="297"/>
            <ac:picMk id="18" creationId="{B3AA418B-5B45-4E99-BBBA-B9C0A549A3C2}"/>
          </ac:picMkLst>
        </pc:picChg>
      </pc:sldChg>
      <pc:sldChg chg="add del">
        <pc:chgData name="Julina Macy" userId="3d2f8cda-161d-4201-847b-71fb943e9dc2" providerId="ADAL" clId="{E5551A63-04F0-4D2E-8EA3-8DA4A2555AE0}" dt="2024-11-05T17:21:59.693" v="901" actId="47"/>
        <pc:sldMkLst>
          <pc:docMk/>
          <pc:sldMk cId="4201910807" sldId="297"/>
        </pc:sldMkLst>
      </pc:sldChg>
      <pc:sldChg chg="addSp modSp add mod modNotesTx">
        <pc:chgData name="Julina Macy" userId="3d2f8cda-161d-4201-847b-71fb943e9dc2" providerId="ADAL" clId="{E5551A63-04F0-4D2E-8EA3-8DA4A2555AE0}" dt="2024-11-05T20:23:08.285" v="1590" actId="14100"/>
        <pc:sldMkLst>
          <pc:docMk/>
          <pc:sldMk cId="2862277461" sldId="298"/>
        </pc:sldMkLst>
        <pc:spChg chg="mod">
          <ac:chgData name="Julina Macy" userId="3d2f8cda-161d-4201-847b-71fb943e9dc2" providerId="ADAL" clId="{E5551A63-04F0-4D2E-8EA3-8DA4A2555AE0}" dt="2024-11-05T20:22:50.397" v="1533" actId="14100"/>
          <ac:spMkLst>
            <pc:docMk/>
            <pc:sldMk cId="2862277461" sldId="298"/>
            <ac:spMk id="3" creationId="{88B00725-5B88-4059-B1B0-A0E1C786ED82}"/>
          </ac:spMkLst>
        </pc:spChg>
        <pc:spChg chg="mod">
          <ac:chgData name="Julina Macy" userId="3d2f8cda-161d-4201-847b-71fb943e9dc2" providerId="ADAL" clId="{E5551A63-04F0-4D2E-8EA3-8DA4A2555AE0}" dt="2024-11-05T17:27:58.153" v="1053" actId="6549"/>
          <ac:spMkLst>
            <pc:docMk/>
            <pc:sldMk cId="2862277461" sldId="298"/>
            <ac:spMk id="4" creationId="{2B05829D-CEBD-4C8D-8D84-461DB907281A}"/>
          </ac:spMkLst>
        </pc:spChg>
        <pc:spChg chg="add mod">
          <ac:chgData name="Julina Macy" userId="3d2f8cda-161d-4201-847b-71fb943e9dc2" providerId="ADAL" clId="{E5551A63-04F0-4D2E-8EA3-8DA4A2555AE0}" dt="2024-11-05T17:28:30.671" v="1080" actId="14100"/>
          <ac:spMkLst>
            <pc:docMk/>
            <pc:sldMk cId="2862277461" sldId="298"/>
            <ac:spMk id="5" creationId="{3A732067-26C5-4DED-8AD8-45A8A8FD8E78}"/>
          </ac:spMkLst>
        </pc:spChg>
        <pc:spChg chg="add mod">
          <ac:chgData name="Julina Macy" userId="3d2f8cda-161d-4201-847b-71fb943e9dc2" providerId="ADAL" clId="{E5551A63-04F0-4D2E-8EA3-8DA4A2555AE0}" dt="2024-11-05T20:23:08.285" v="1590" actId="14100"/>
          <ac:spMkLst>
            <pc:docMk/>
            <pc:sldMk cId="2862277461" sldId="298"/>
            <ac:spMk id="7" creationId="{4537359A-60C2-4E09-AC8E-74A3CA997260}"/>
          </ac:spMkLst>
        </pc:spChg>
        <pc:spChg chg="add mod">
          <ac:chgData name="Julina Macy" userId="3d2f8cda-161d-4201-847b-71fb943e9dc2" providerId="ADAL" clId="{E5551A63-04F0-4D2E-8EA3-8DA4A2555AE0}" dt="2024-11-05T20:23:03.106" v="1589" actId="1038"/>
          <ac:spMkLst>
            <pc:docMk/>
            <pc:sldMk cId="2862277461" sldId="298"/>
            <ac:spMk id="8" creationId="{DC248ECE-ADB3-441F-9E7D-E1C8E8F0F288}"/>
          </ac:spMkLst>
        </pc:spChg>
        <pc:cxnChg chg="add mod">
          <ac:chgData name="Julina Macy" userId="3d2f8cda-161d-4201-847b-71fb943e9dc2" providerId="ADAL" clId="{E5551A63-04F0-4D2E-8EA3-8DA4A2555AE0}" dt="2024-11-05T20:22:55.526" v="1562" actId="1037"/>
          <ac:cxnSpMkLst>
            <pc:docMk/>
            <pc:sldMk cId="2862277461" sldId="298"/>
            <ac:cxnSpMk id="6" creationId="{C835FF1D-F58D-4D90-B6D6-7B7C8006706C}"/>
          </ac:cxnSpMkLst>
        </pc:cxnChg>
      </pc:sldChg>
    </pc:docChg>
  </pc:docChgLst>
  <pc:docChgLst>
    <pc:chgData name="Julina Macy" userId="3d2f8cda-161d-4201-847b-71fb943e9dc2" providerId="ADAL" clId="{02CD5F71-4244-4F1D-9B06-6D31BA6ED916}"/>
    <pc:docChg chg="undo custSel addSld delSld modSld sldOrd modMainMaster addSection delSection modSection">
      <pc:chgData name="Julina Macy" userId="3d2f8cda-161d-4201-847b-71fb943e9dc2" providerId="ADAL" clId="{02CD5F71-4244-4F1D-9B06-6D31BA6ED916}" dt="2024-06-13T14:50:26.625" v="474"/>
      <pc:docMkLst>
        <pc:docMk/>
      </pc:docMkLst>
      <pc:sldChg chg="addSp delSp modSp mod modClrScheme chgLayout">
        <pc:chgData name="Julina Macy" userId="3d2f8cda-161d-4201-847b-71fb943e9dc2" providerId="ADAL" clId="{02CD5F71-4244-4F1D-9B06-6D31BA6ED916}" dt="2024-06-13T14:46:05.790" v="425" actId="1076"/>
        <pc:sldMkLst>
          <pc:docMk/>
          <pc:sldMk cId="970949507" sldId="256"/>
        </pc:sldMkLst>
        <pc:spChg chg="del mod">
          <ac:chgData name="Julina Macy" userId="3d2f8cda-161d-4201-847b-71fb943e9dc2" providerId="ADAL" clId="{02CD5F71-4244-4F1D-9B06-6D31BA6ED916}" dt="2024-06-13T14:21:02.485" v="135" actId="478"/>
          <ac:spMkLst>
            <pc:docMk/>
            <pc:sldMk cId="970949507" sldId="256"/>
            <ac:spMk id="2" creationId="{C1F29E3B-C81C-4216-B89C-CC9F2940CD37}"/>
          </ac:spMkLst>
        </pc:spChg>
        <pc:spChg chg="add del mod">
          <ac:chgData name="Julina Macy" userId="3d2f8cda-161d-4201-847b-71fb943e9dc2" providerId="ADAL" clId="{02CD5F71-4244-4F1D-9B06-6D31BA6ED916}" dt="2024-06-13T14:38:49.031" v="266" actId="700"/>
          <ac:spMkLst>
            <pc:docMk/>
            <pc:sldMk cId="970949507" sldId="256"/>
            <ac:spMk id="3" creationId="{40EAA303-AFC2-4557-B59B-507BD6FED1C2}"/>
          </ac:spMkLst>
        </pc:spChg>
        <pc:spChg chg="add del">
          <ac:chgData name="Julina Macy" userId="3d2f8cda-161d-4201-847b-71fb943e9dc2" providerId="ADAL" clId="{02CD5F71-4244-4F1D-9B06-6D31BA6ED916}" dt="2024-06-13T14:17:52.950" v="104" actId="22"/>
          <ac:spMkLst>
            <pc:docMk/>
            <pc:sldMk cId="970949507" sldId="256"/>
            <ac:spMk id="5" creationId="{128D0878-F3B0-4A31-9AF8-A8FA1B152397}"/>
          </ac:spMkLst>
        </pc:spChg>
        <pc:spChg chg="add mod">
          <ac:chgData name="Julina Macy" userId="3d2f8cda-161d-4201-847b-71fb943e9dc2" providerId="ADAL" clId="{02CD5F71-4244-4F1D-9B06-6D31BA6ED916}" dt="2024-06-13T14:46:05.790" v="425" actId="1076"/>
          <ac:spMkLst>
            <pc:docMk/>
            <pc:sldMk cId="970949507" sldId="256"/>
            <ac:spMk id="6" creationId="{82FC8BC4-93DC-4827-954F-C2FF0DEE4E9E}"/>
          </ac:spMkLst>
        </pc:spChg>
        <pc:spChg chg="add mod">
          <ac:chgData name="Julina Macy" userId="3d2f8cda-161d-4201-847b-71fb943e9dc2" providerId="ADAL" clId="{02CD5F71-4244-4F1D-9B06-6D31BA6ED916}" dt="2024-06-13T14:46:00.524" v="424" actId="1076"/>
          <ac:spMkLst>
            <pc:docMk/>
            <pc:sldMk cId="970949507" sldId="256"/>
            <ac:spMk id="7" creationId="{7DEDC349-D268-44C2-9692-A3DC791BDB4A}"/>
          </ac:spMkLst>
        </pc:spChg>
      </pc:sldChg>
      <pc:sldChg chg="new del">
        <pc:chgData name="Julina Macy" userId="3d2f8cda-161d-4201-847b-71fb943e9dc2" providerId="ADAL" clId="{02CD5F71-4244-4F1D-9B06-6D31BA6ED916}" dt="2024-06-13T14:15:30.646" v="74" actId="47"/>
        <pc:sldMkLst>
          <pc:docMk/>
          <pc:sldMk cId="1087584318" sldId="257"/>
        </pc:sldMkLst>
      </pc:sldChg>
      <pc:sldChg chg="addSp modSp new mod">
        <pc:chgData name="Julina Macy" userId="3d2f8cda-161d-4201-847b-71fb943e9dc2" providerId="ADAL" clId="{02CD5F71-4244-4F1D-9B06-6D31BA6ED916}" dt="2024-06-13T14:45:13.401" v="373" actId="1076"/>
        <pc:sldMkLst>
          <pc:docMk/>
          <pc:sldMk cId="3129009628" sldId="257"/>
        </pc:sldMkLst>
        <pc:spChg chg="add mod">
          <ac:chgData name="Julina Macy" userId="3d2f8cda-161d-4201-847b-71fb943e9dc2" providerId="ADAL" clId="{02CD5F71-4244-4F1D-9B06-6D31BA6ED916}" dt="2024-06-13T14:45:13.401" v="373" actId="1076"/>
          <ac:spMkLst>
            <pc:docMk/>
            <pc:sldMk cId="3129009628" sldId="257"/>
            <ac:spMk id="3" creationId="{ECEAF2D2-B244-4861-80FB-06D20BBB5CA2}"/>
          </ac:spMkLst>
        </pc:spChg>
      </pc:sldChg>
      <pc:sldChg chg="addSp delSp modSp new mod ord modClrScheme chgLayout">
        <pc:chgData name="Julina Macy" userId="3d2f8cda-161d-4201-847b-71fb943e9dc2" providerId="ADAL" clId="{02CD5F71-4244-4F1D-9B06-6D31BA6ED916}" dt="2024-06-13T14:16:40.117" v="86"/>
        <pc:sldMkLst>
          <pc:docMk/>
          <pc:sldMk cId="1019029100" sldId="258"/>
        </pc:sldMkLst>
        <pc:spChg chg="del mod ord">
          <ac:chgData name="Julina Macy" userId="3d2f8cda-161d-4201-847b-71fb943e9dc2" providerId="ADAL" clId="{02CD5F71-4244-4F1D-9B06-6D31BA6ED916}" dt="2024-06-13T14:16:37.984" v="84" actId="700"/>
          <ac:spMkLst>
            <pc:docMk/>
            <pc:sldMk cId="1019029100" sldId="258"/>
            <ac:spMk id="2" creationId="{4D0C1014-0121-42D1-A44B-0311F942EA92}"/>
          </ac:spMkLst>
        </pc:spChg>
        <pc:spChg chg="add mod ord">
          <ac:chgData name="Julina Macy" userId="3d2f8cda-161d-4201-847b-71fb943e9dc2" providerId="ADAL" clId="{02CD5F71-4244-4F1D-9B06-6D31BA6ED916}" dt="2024-06-13T14:16:37.984" v="84" actId="700"/>
          <ac:spMkLst>
            <pc:docMk/>
            <pc:sldMk cId="1019029100" sldId="258"/>
            <ac:spMk id="3" creationId="{E324FDE2-E8EE-48F8-90D1-5AF3E534F20D}"/>
          </ac:spMkLst>
        </pc:spChg>
      </pc:sldChg>
      <pc:sldChg chg="new del">
        <pc:chgData name="Julina Macy" userId="3d2f8cda-161d-4201-847b-71fb943e9dc2" providerId="ADAL" clId="{02CD5F71-4244-4F1D-9B06-6D31BA6ED916}" dt="2024-06-13T14:15:31.359" v="75" actId="47"/>
        <pc:sldMkLst>
          <pc:docMk/>
          <pc:sldMk cId="1754616944" sldId="258"/>
        </pc:sldMkLst>
      </pc:sldChg>
      <pc:sldChg chg="new del">
        <pc:chgData name="Julina Macy" userId="3d2f8cda-161d-4201-847b-71fb943e9dc2" providerId="ADAL" clId="{02CD5F71-4244-4F1D-9B06-6D31BA6ED916}" dt="2024-06-13T14:15:31.790" v="76" actId="47"/>
        <pc:sldMkLst>
          <pc:docMk/>
          <pc:sldMk cId="1784224924" sldId="259"/>
        </pc:sldMkLst>
      </pc:sldChg>
      <pc:sldChg chg="addSp delSp modSp new mod ord modClrScheme chgLayout">
        <pc:chgData name="Julina Macy" userId="3d2f8cda-161d-4201-847b-71fb943e9dc2" providerId="ADAL" clId="{02CD5F71-4244-4F1D-9B06-6D31BA6ED916}" dt="2024-06-13T14:44:53.665" v="370" actId="403"/>
        <pc:sldMkLst>
          <pc:docMk/>
          <pc:sldMk cId="3911632104" sldId="259"/>
        </pc:sldMkLst>
        <pc:spChg chg="del mod ord">
          <ac:chgData name="Julina Macy" userId="3d2f8cda-161d-4201-847b-71fb943e9dc2" providerId="ADAL" clId="{02CD5F71-4244-4F1D-9B06-6D31BA6ED916}" dt="2024-06-13T14:16:29.738" v="83" actId="700"/>
          <ac:spMkLst>
            <pc:docMk/>
            <pc:sldMk cId="3911632104" sldId="259"/>
            <ac:spMk id="2" creationId="{ADC24022-D8F2-4296-8BAF-91328F1606AE}"/>
          </ac:spMkLst>
        </pc:spChg>
        <pc:spChg chg="add mod ord">
          <ac:chgData name="Julina Macy" userId="3d2f8cda-161d-4201-847b-71fb943e9dc2" providerId="ADAL" clId="{02CD5F71-4244-4F1D-9B06-6D31BA6ED916}" dt="2024-06-13T14:16:29.738" v="83" actId="700"/>
          <ac:spMkLst>
            <pc:docMk/>
            <pc:sldMk cId="3911632104" sldId="259"/>
            <ac:spMk id="3" creationId="{7A4CAD34-953E-4F18-A5DB-19D18CE6678B}"/>
          </ac:spMkLst>
        </pc:spChg>
        <pc:spChg chg="add mod">
          <ac:chgData name="Julina Macy" userId="3d2f8cda-161d-4201-847b-71fb943e9dc2" providerId="ADAL" clId="{02CD5F71-4244-4F1D-9B06-6D31BA6ED916}" dt="2024-06-13T14:44:53.665" v="370" actId="403"/>
          <ac:spMkLst>
            <pc:docMk/>
            <pc:sldMk cId="3911632104" sldId="259"/>
            <ac:spMk id="4" creationId="{5218EC85-37E8-4C1A-B8A1-AE5C357957EF}"/>
          </ac:spMkLst>
        </pc:spChg>
      </pc:sldChg>
      <pc:sldChg chg="new del">
        <pc:chgData name="Julina Macy" userId="3d2f8cda-161d-4201-847b-71fb943e9dc2" providerId="ADAL" clId="{02CD5F71-4244-4F1D-9B06-6D31BA6ED916}" dt="2024-06-13T14:15:32.398" v="77" actId="47"/>
        <pc:sldMkLst>
          <pc:docMk/>
          <pc:sldMk cId="3093528188" sldId="260"/>
        </pc:sldMkLst>
      </pc:sldChg>
      <pc:sldChg chg="addSp modSp new">
        <pc:chgData name="Julina Macy" userId="3d2f8cda-161d-4201-847b-71fb943e9dc2" providerId="ADAL" clId="{02CD5F71-4244-4F1D-9B06-6D31BA6ED916}" dt="2024-06-13T14:45:01.878" v="371"/>
        <pc:sldMkLst>
          <pc:docMk/>
          <pc:sldMk cId="3628780435" sldId="260"/>
        </pc:sldMkLst>
        <pc:spChg chg="add mod">
          <ac:chgData name="Julina Macy" userId="3d2f8cda-161d-4201-847b-71fb943e9dc2" providerId="ADAL" clId="{02CD5F71-4244-4F1D-9B06-6D31BA6ED916}" dt="2024-06-13T14:45:01.878" v="371"/>
          <ac:spMkLst>
            <pc:docMk/>
            <pc:sldMk cId="3628780435" sldId="260"/>
            <ac:spMk id="3" creationId="{956AACCC-D0DC-42A9-97BE-3C640B01DD34}"/>
          </ac:spMkLst>
        </pc:spChg>
      </pc:sldChg>
      <pc:sldMasterChg chg="addSp delSp modSp mod delSldLayout modSldLayout">
        <pc:chgData name="Julina Macy" userId="3d2f8cda-161d-4201-847b-71fb943e9dc2" providerId="ADAL" clId="{02CD5F71-4244-4F1D-9B06-6D31BA6ED916}" dt="2024-06-13T14:50:26.625" v="474"/>
        <pc:sldMasterMkLst>
          <pc:docMk/>
          <pc:sldMasterMk cId="669976851" sldId="2147483648"/>
        </pc:sldMasterMkLst>
        <pc:spChg chg="del">
          <ac:chgData name="Julina Macy" userId="3d2f8cda-161d-4201-847b-71fb943e9dc2" providerId="ADAL" clId="{02CD5F71-4244-4F1D-9B06-6D31BA6ED916}" dt="2024-06-13T14:08:50.437" v="6" actId="478"/>
          <ac:spMkLst>
            <pc:docMk/>
            <pc:sldMasterMk cId="669976851" sldId="2147483648"/>
            <ac:spMk id="2" creationId="{122EBAC9-8552-420D-9BB5-A0118FA61A68}"/>
          </ac:spMkLst>
        </pc:spChg>
        <pc:spChg chg="del">
          <ac:chgData name="Julina Macy" userId="3d2f8cda-161d-4201-847b-71fb943e9dc2" providerId="ADAL" clId="{02CD5F71-4244-4F1D-9B06-6D31BA6ED916}" dt="2024-06-13T14:08:54.069" v="7" actId="478"/>
          <ac:spMkLst>
            <pc:docMk/>
            <pc:sldMasterMk cId="669976851" sldId="2147483648"/>
            <ac:spMk id="3" creationId="{85D8EAC8-1904-4F4F-9FF6-76DAD7953E76}"/>
          </ac:spMkLst>
        </pc:spChg>
        <pc:spChg chg="del">
          <ac:chgData name="Julina Macy" userId="3d2f8cda-161d-4201-847b-71fb943e9dc2" providerId="ADAL" clId="{02CD5F71-4244-4F1D-9B06-6D31BA6ED916}" dt="2024-06-13T14:05:10.500" v="2" actId="478"/>
          <ac:spMkLst>
            <pc:docMk/>
            <pc:sldMasterMk cId="669976851" sldId="2147483648"/>
            <ac:spMk id="4" creationId="{D5F638D8-CE26-4051-9871-AC3D52FBA74F}"/>
          </ac:spMkLst>
        </pc:spChg>
        <pc:spChg chg="del mod">
          <ac:chgData name="Julina Macy" userId="3d2f8cda-161d-4201-847b-71fb943e9dc2" providerId="ADAL" clId="{02CD5F71-4244-4F1D-9B06-6D31BA6ED916}" dt="2024-06-13T14:18:34.612" v="115" actId="478"/>
          <ac:spMkLst>
            <pc:docMk/>
            <pc:sldMasterMk cId="669976851" sldId="2147483648"/>
            <ac:spMk id="5" creationId="{8AF00BA5-181F-4633-A50C-6571FECC901C}"/>
          </ac:spMkLst>
        </pc:spChg>
        <pc:spChg chg="del">
          <ac:chgData name="Julina Macy" userId="3d2f8cda-161d-4201-847b-71fb943e9dc2" providerId="ADAL" clId="{02CD5F71-4244-4F1D-9B06-6D31BA6ED916}" dt="2024-06-13T14:05:13.940" v="3" actId="478"/>
          <ac:spMkLst>
            <pc:docMk/>
            <pc:sldMasterMk cId="669976851" sldId="2147483648"/>
            <ac:spMk id="6" creationId="{08635E30-CAAC-4717-BA8D-10107DF20DD0}"/>
          </ac:spMkLst>
        </pc:spChg>
        <pc:spChg chg="add del mod">
          <ac:chgData name="Julina Macy" userId="3d2f8cda-161d-4201-847b-71fb943e9dc2" providerId="ADAL" clId="{02CD5F71-4244-4F1D-9B06-6D31BA6ED916}" dt="2024-06-13T14:14:47.348" v="62" actId="478"/>
          <ac:spMkLst>
            <pc:docMk/>
            <pc:sldMasterMk cId="669976851" sldId="2147483648"/>
            <ac:spMk id="7" creationId="{0DDC0856-E14D-4962-AF46-1D3E1D8117C9}"/>
          </ac:spMkLst>
        </pc:spChg>
        <pc:spChg chg="add mod">
          <ac:chgData name="Julina Macy" userId="3d2f8cda-161d-4201-847b-71fb943e9dc2" providerId="ADAL" clId="{02CD5F71-4244-4F1D-9B06-6D31BA6ED916}" dt="2024-06-13T14:18:34.992" v="116"/>
          <ac:spMkLst>
            <pc:docMk/>
            <pc:sldMasterMk cId="669976851" sldId="2147483648"/>
            <ac:spMk id="8" creationId="{B8F57C7E-F48E-48FC-9B7D-F76992C7D579}"/>
          </ac:spMkLst>
        </pc:spChg>
        <pc:sldLayoutChg chg="addSp delSp modSp mod">
          <pc:chgData name="Julina Macy" userId="3d2f8cda-161d-4201-847b-71fb943e9dc2" providerId="ADAL" clId="{02CD5F71-4244-4F1D-9B06-6D31BA6ED916}" dt="2024-06-13T14:50:14.869" v="468"/>
          <pc:sldLayoutMkLst>
            <pc:docMk/>
            <pc:sldMasterMk cId="669976851" sldId="2147483648"/>
            <pc:sldLayoutMk cId="3859238812" sldId="2147483649"/>
          </pc:sldLayoutMkLst>
          <pc:spChg chg="del">
            <ac:chgData name="Julina Macy" userId="3d2f8cda-161d-4201-847b-71fb943e9dc2" providerId="ADAL" clId="{02CD5F71-4244-4F1D-9B06-6D31BA6ED916}" dt="2024-06-13T14:20:29.980" v="132" actId="478"/>
            <ac:spMkLst>
              <pc:docMk/>
              <pc:sldMasterMk cId="669976851" sldId="2147483648"/>
              <pc:sldLayoutMk cId="3859238812" sldId="2147483649"/>
              <ac:spMk id="2" creationId="{B9DB36ED-92DA-41FD-A445-0A5A3991E55A}"/>
            </ac:spMkLst>
          </pc:spChg>
          <pc:spChg chg="del">
            <ac:chgData name="Julina Macy" userId="3d2f8cda-161d-4201-847b-71fb943e9dc2" providerId="ADAL" clId="{02CD5F71-4244-4F1D-9B06-6D31BA6ED916}" dt="2024-06-13T14:21:41.285" v="137" actId="478"/>
            <ac:spMkLst>
              <pc:docMk/>
              <pc:sldMasterMk cId="669976851" sldId="2147483648"/>
              <pc:sldLayoutMk cId="3859238812" sldId="2147483649"/>
              <ac:spMk id="3" creationId="{54E1A4FA-9430-4E32-8A17-4040457A46A5}"/>
            </ac:spMkLst>
          </pc:spChg>
          <pc:spChg chg="del mod">
            <ac:chgData name="Julina Macy" userId="3d2f8cda-161d-4201-847b-71fb943e9dc2" providerId="ADAL" clId="{02CD5F71-4244-4F1D-9B06-6D31BA6ED916}" dt="2024-06-13T14:49:56.722" v="465" actId="478"/>
            <ac:spMkLst>
              <pc:docMk/>
              <pc:sldMasterMk cId="669976851" sldId="2147483648"/>
              <pc:sldLayoutMk cId="3859238812" sldId="2147483649"/>
              <ac:spMk id="5" creationId="{5D4D386B-14EF-4EBF-AE63-76D86C6CC54B}"/>
            </ac:spMkLst>
          </pc:spChg>
          <pc:spChg chg="add del mod">
            <ac:chgData name="Julina Macy" userId="3d2f8cda-161d-4201-847b-71fb943e9dc2" providerId="ADAL" clId="{02CD5F71-4244-4F1D-9B06-6D31BA6ED916}" dt="2024-06-13T14:44:28.163" v="336" actId="478"/>
            <ac:spMkLst>
              <pc:docMk/>
              <pc:sldMasterMk cId="669976851" sldId="2147483648"/>
              <pc:sldLayoutMk cId="3859238812" sldId="2147483649"/>
              <ac:spMk id="12" creationId="{3EFB83F2-9B71-4F70-A3F2-DF79709B39DD}"/>
            </ac:spMkLst>
          </pc:spChg>
          <pc:spChg chg="add del mod">
            <ac:chgData name="Julina Macy" userId="3d2f8cda-161d-4201-847b-71fb943e9dc2" providerId="ADAL" clId="{02CD5F71-4244-4F1D-9B06-6D31BA6ED916}" dt="2024-06-13T14:22:14.284" v="141" actId="478"/>
            <ac:spMkLst>
              <pc:docMk/>
              <pc:sldMasterMk cId="669976851" sldId="2147483648"/>
              <pc:sldLayoutMk cId="3859238812" sldId="2147483649"/>
              <ac:spMk id="13" creationId="{E5DCCEAB-E401-4397-9CAF-68E7DEA51C04}"/>
            </ac:spMkLst>
          </pc:spChg>
          <pc:spChg chg="add mod">
            <ac:chgData name="Julina Macy" userId="3d2f8cda-161d-4201-847b-71fb943e9dc2" providerId="ADAL" clId="{02CD5F71-4244-4F1D-9B06-6D31BA6ED916}" dt="2024-06-13T14:22:22.264" v="143" actId="1076"/>
            <ac:spMkLst>
              <pc:docMk/>
              <pc:sldMasterMk cId="669976851" sldId="2147483648"/>
              <pc:sldLayoutMk cId="3859238812" sldId="2147483649"/>
              <ac:spMk id="14" creationId="{58FEFB96-293F-4A02-9AF9-EBDEB4E00850}"/>
            </ac:spMkLst>
          </pc:spChg>
          <pc:picChg chg="del">
            <ac:chgData name="Julina Macy" userId="3d2f8cda-161d-4201-847b-71fb943e9dc2" providerId="ADAL" clId="{02CD5F71-4244-4F1D-9B06-6D31BA6ED916}" dt="2024-06-13T14:50:14.493" v="467" actId="478"/>
            <ac:picMkLst>
              <pc:docMk/>
              <pc:sldMasterMk cId="669976851" sldId="2147483648"/>
              <pc:sldLayoutMk cId="3859238812" sldId="2147483649"/>
              <ac:picMk id="9" creationId="{9AB9341A-4809-43AC-B1B5-1C117AB523D8}"/>
            </ac:picMkLst>
          </pc:picChg>
          <pc:picChg chg="add mod">
            <ac:chgData name="Julina Macy" userId="3d2f8cda-161d-4201-847b-71fb943e9dc2" providerId="ADAL" clId="{02CD5F71-4244-4F1D-9B06-6D31BA6ED916}" dt="2024-06-13T14:50:14.869" v="468"/>
            <ac:picMkLst>
              <pc:docMk/>
              <pc:sldMasterMk cId="669976851" sldId="2147483648"/>
              <pc:sldLayoutMk cId="3859238812" sldId="2147483649"/>
              <ac:picMk id="15" creationId="{04B8F9E2-0ADA-457E-A654-57AF32CE6C5E}"/>
            </ac:picMkLst>
          </pc:picChg>
        </pc:sldLayoutChg>
        <pc:sldLayoutChg chg="addSp delSp modSp mod">
          <pc:chgData name="Julina Macy" userId="3d2f8cda-161d-4201-847b-71fb943e9dc2" providerId="ADAL" clId="{02CD5F71-4244-4F1D-9B06-6D31BA6ED916}" dt="2024-06-13T14:50:23.229" v="472"/>
          <pc:sldLayoutMkLst>
            <pc:docMk/>
            <pc:sldMasterMk cId="669976851" sldId="2147483648"/>
            <pc:sldLayoutMk cId="2518797675" sldId="2147483650"/>
          </pc:sldLayoutMkLst>
          <pc:spChg chg="del mod">
            <ac:chgData name="Julina Macy" userId="3d2f8cda-161d-4201-847b-71fb943e9dc2" providerId="ADAL" clId="{02CD5F71-4244-4F1D-9B06-6D31BA6ED916}" dt="2024-06-13T14:18:05.396" v="105" actId="478"/>
            <ac:spMkLst>
              <pc:docMk/>
              <pc:sldMasterMk cId="669976851" sldId="2147483648"/>
              <pc:sldLayoutMk cId="2518797675" sldId="2147483650"/>
              <ac:spMk id="5" creationId="{145FEC7B-3236-4CA8-AB67-0086A6606255}"/>
            </ac:spMkLst>
          </pc:spChg>
          <pc:spChg chg="add del mod">
            <ac:chgData name="Julina Macy" userId="3d2f8cda-161d-4201-847b-71fb943e9dc2" providerId="ADAL" clId="{02CD5F71-4244-4F1D-9B06-6D31BA6ED916}" dt="2024-06-13T14:12:35.429" v="32" actId="478"/>
            <ac:spMkLst>
              <pc:docMk/>
              <pc:sldMasterMk cId="669976851" sldId="2147483648"/>
              <pc:sldLayoutMk cId="2518797675" sldId="2147483650"/>
              <ac:spMk id="7" creationId="{C000F4AE-3565-4F27-B9A5-AE6788DCC594}"/>
            </ac:spMkLst>
          </pc:spChg>
          <pc:spChg chg="add del mod">
            <ac:chgData name="Julina Macy" userId="3d2f8cda-161d-4201-847b-71fb943e9dc2" providerId="ADAL" clId="{02CD5F71-4244-4F1D-9B06-6D31BA6ED916}" dt="2024-06-13T14:12:41.558" v="36" actId="1076"/>
            <ac:spMkLst>
              <pc:docMk/>
              <pc:sldMasterMk cId="669976851" sldId="2147483648"/>
              <pc:sldLayoutMk cId="2518797675" sldId="2147483650"/>
              <ac:spMk id="8" creationId="{3D441CD0-59EC-4906-8AD4-C64EF4676E98}"/>
            </ac:spMkLst>
          </pc:spChg>
          <pc:spChg chg="add mod">
            <ac:chgData name="Julina Macy" userId="3d2f8cda-161d-4201-847b-71fb943e9dc2" providerId="ADAL" clId="{02CD5F71-4244-4F1D-9B06-6D31BA6ED916}" dt="2024-06-13T14:18:26.339" v="114" actId="1076"/>
            <ac:spMkLst>
              <pc:docMk/>
              <pc:sldMasterMk cId="669976851" sldId="2147483648"/>
              <pc:sldLayoutMk cId="2518797675" sldId="2147483650"/>
              <ac:spMk id="13" creationId="{CDA463F9-E15F-498C-A7D3-C927F8384F6D}"/>
            </ac:spMkLst>
          </pc:spChg>
          <pc:spChg chg="add del mod">
            <ac:chgData name="Julina Macy" userId="3d2f8cda-161d-4201-847b-71fb943e9dc2" providerId="ADAL" clId="{02CD5F71-4244-4F1D-9B06-6D31BA6ED916}" dt="2024-06-13T14:42:56.883" v="320" actId="478"/>
            <ac:spMkLst>
              <pc:docMk/>
              <pc:sldMasterMk cId="669976851" sldId="2147483648"/>
              <pc:sldLayoutMk cId="2518797675" sldId="2147483650"/>
              <ac:spMk id="14" creationId="{3C9F95AF-6E35-4EC2-BA6F-1B760E04E70F}"/>
            </ac:spMkLst>
          </pc:spChg>
          <pc:spChg chg="add del mod">
            <ac:chgData name="Julina Macy" userId="3d2f8cda-161d-4201-847b-71fb943e9dc2" providerId="ADAL" clId="{02CD5F71-4244-4F1D-9B06-6D31BA6ED916}" dt="2024-06-13T14:43:21.467" v="322" actId="478"/>
            <ac:spMkLst>
              <pc:docMk/>
              <pc:sldMasterMk cId="669976851" sldId="2147483648"/>
              <pc:sldLayoutMk cId="2518797675" sldId="2147483650"/>
              <ac:spMk id="15" creationId="{DC1274B9-11E3-4607-91AD-7B50C6F5FC5C}"/>
            </ac:spMkLst>
          </pc:spChg>
          <pc:spChg chg="add del mod">
            <ac:chgData name="Julina Macy" userId="3d2f8cda-161d-4201-847b-71fb943e9dc2" providerId="ADAL" clId="{02CD5F71-4244-4F1D-9B06-6D31BA6ED916}" dt="2024-06-13T14:44:25.483" v="335" actId="478"/>
            <ac:spMkLst>
              <pc:docMk/>
              <pc:sldMasterMk cId="669976851" sldId="2147483648"/>
              <pc:sldLayoutMk cId="2518797675" sldId="2147483650"/>
              <ac:spMk id="16" creationId="{A65B7798-C371-4B8E-B835-BDD9D70F1F13}"/>
            </ac:spMkLst>
          </pc:spChg>
          <pc:picChg chg="del">
            <ac:chgData name="Julina Macy" userId="3d2f8cda-161d-4201-847b-71fb943e9dc2" providerId="ADAL" clId="{02CD5F71-4244-4F1D-9B06-6D31BA6ED916}" dt="2024-06-13T14:50:22.915" v="471" actId="478"/>
            <ac:picMkLst>
              <pc:docMk/>
              <pc:sldMasterMk cId="669976851" sldId="2147483648"/>
              <pc:sldLayoutMk cId="2518797675" sldId="2147483650"/>
              <ac:picMk id="10" creationId="{130F0247-A09D-4B7F-ACC7-F0FD1D0A2C1B}"/>
            </ac:picMkLst>
          </pc:picChg>
          <pc:picChg chg="add mod">
            <ac:chgData name="Julina Macy" userId="3d2f8cda-161d-4201-847b-71fb943e9dc2" providerId="ADAL" clId="{02CD5F71-4244-4F1D-9B06-6D31BA6ED916}" dt="2024-06-13T14:50:23.229" v="472"/>
            <ac:picMkLst>
              <pc:docMk/>
              <pc:sldMasterMk cId="669976851" sldId="2147483648"/>
              <pc:sldLayoutMk cId="2518797675" sldId="2147483650"/>
              <ac:picMk id="17" creationId="{8E1F3D3E-3B07-4791-8815-9EC2E0862C55}"/>
            </ac:picMkLst>
          </pc:picChg>
        </pc:sldLayoutChg>
        <pc:sldLayoutChg chg="addSp delSp modSp mod">
          <pc:chgData name="Julina Macy" userId="3d2f8cda-161d-4201-847b-71fb943e9dc2" providerId="ADAL" clId="{02CD5F71-4244-4F1D-9B06-6D31BA6ED916}" dt="2024-06-13T14:50:26.625" v="474"/>
          <pc:sldLayoutMkLst>
            <pc:docMk/>
            <pc:sldMasterMk cId="669976851" sldId="2147483648"/>
            <pc:sldLayoutMk cId="3111746819" sldId="2147483651"/>
          </pc:sldLayoutMkLst>
          <pc:spChg chg="add mod">
            <ac:chgData name="Julina Macy" userId="3d2f8cda-161d-4201-847b-71fb943e9dc2" providerId="ADAL" clId="{02CD5F71-4244-4F1D-9B06-6D31BA6ED916}" dt="2024-06-13T14:19:19.383" v="126" actId="1076"/>
            <ac:spMkLst>
              <pc:docMk/>
              <pc:sldMasterMk cId="669976851" sldId="2147483648"/>
              <pc:sldLayoutMk cId="3111746819" sldId="2147483651"/>
              <ac:spMk id="6" creationId="{7C443F0C-B2D8-4A59-90F0-307B23C2994D}"/>
            </ac:spMkLst>
          </pc:spChg>
          <pc:spChg chg="mod ord">
            <ac:chgData name="Julina Macy" userId="3d2f8cda-161d-4201-847b-71fb943e9dc2" providerId="ADAL" clId="{02CD5F71-4244-4F1D-9B06-6D31BA6ED916}" dt="2024-06-13T14:19:22.962" v="127" actId="166"/>
            <ac:spMkLst>
              <pc:docMk/>
              <pc:sldMasterMk cId="669976851" sldId="2147483648"/>
              <pc:sldLayoutMk cId="3111746819" sldId="2147483651"/>
              <ac:spMk id="8" creationId="{3D441CD0-59EC-4906-8AD4-C64EF4676E98}"/>
            </ac:spMkLst>
          </pc:spChg>
          <pc:picChg chg="mod modCrop">
            <ac:chgData name="Julina Macy" userId="3d2f8cda-161d-4201-847b-71fb943e9dc2" providerId="ADAL" clId="{02CD5F71-4244-4F1D-9B06-6D31BA6ED916}" dt="2024-06-13T14:07:58.088" v="4" actId="732"/>
            <ac:picMkLst>
              <pc:docMk/>
              <pc:sldMasterMk cId="669976851" sldId="2147483648"/>
              <pc:sldLayoutMk cId="3111746819" sldId="2147483651"/>
              <ac:picMk id="4" creationId="{1CAC615F-09B2-42F0-9A2B-27F1CA7FC77A}"/>
            </ac:picMkLst>
          </pc:picChg>
          <pc:picChg chg="del">
            <ac:chgData name="Julina Macy" userId="3d2f8cda-161d-4201-847b-71fb943e9dc2" providerId="ADAL" clId="{02CD5F71-4244-4F1D-9B06-6D31BA6ED916}" dt="2024-06-13T14:50:26.355" v="473" actId="478"/>
            <ac:picMkLst>
              <pc:docMk/>
              <pc:sldMasterMk cId="669976851" sldId="2147483648"/>
              <pc:sldLayoutMk cId="3111746819" sldId="2147483651"/>
              <ac:picMk id="10" creationId="{130F0247-A09D-4B7F-ACC7-F0FD1D0A2C1B}"/>
            </ac:picMkLst>
          </pc:picChg>
          <pc:picChg chg="add mod">
            <ac:chgData name="Julina Macy" userId="3d2f8cda-161d-4201-847b-71fb943e9dc2" providerId="ADAL" clId="{02CD5F71-4244-4F1D-9B06-6D31BA6ED916}" dt="2024-06-13T14:50:26.625" v="474"/>
            <ac:picMkLst>
              <pc:docMk/>
              <pc:sldMasterMk cId="669976851" sldId="2147483648"/>
              <pc:sldLayoutMk cId="3111746819" sldId="2147483651"/>
              <ac:picMk id="15" creationId="{CB670482-3410-46A0-B7F0-8E98A871C852}"/>
            </ac:picMkLst>
          </pc:picChg>
        </pc:sldLayoutChg>
        <pc:sldLayoutChg chg="addSp delSp modSp mod">
          <pc:chgData name="Julina Macy" userId="3d2f8cda-161d-4201-847b-71fb943e9dc2" providerId="ADAL" clId="{02CD5F71-4244-4F1D-9B06-6D31BA6ED916}" dt="2024-06-13T14:50:20.006" v="470"/>
          <pc:sldLayoutMkLst>
            <pc:docMk/>
            <pc:sldMasterMk cId="669976851" sldId="2147483648"/>
            <pc:sldLayoutMk cId="1939615174" sldId="2147483652"/>
          </pc:sldLayoutMkLst>
          <pc:spChg chg="del mod">
            <ac:chgData name="Julina Macy" userId="3d2f8cda-161d-4201-847b-71fb943e9dc2" providerId="ADAL" clId="{02CD5F71-4244-4F1D-9B06-6D31BA6ED916}" dt="2024-06-13T14:11:47.460" v="22" actId="478"/>
            <ac:spMkLst>
              <pc:docMk/>
              <pc:sldMasterMk cId="669976851" sldId="2147483648"/>
              <pc:sldLayoutMk cId="1939615174" sldId="2147483652"/>
              <ac:spMk id="2" creationId="{B9DB36ED-92DA-41FD-A445-0A5A3991E55A}"/>
            </ac:spMkLst>
          </pc:spChg>
          <pc:spChg chg="mod">
            <ac:chgData name="Julina Macy" userId="3d2f8cda-161d-4201-847b-71fb943e9dc2" providerId="ADAL" clId="{02CD5F71-4244-4F1D-9B06-6D31BA6ED916}" dt="2024-06-13T14:13:57.824" v="56" actId="1076"/>
            <ac:spMkLst>
              <pc:docMk/>
              <pc:sldMasterMk cId="669976851" sldId="2147483648"/>
              <pc:sldLayoutMk cId="1939615174" sldId="2147483652"/>
              <ac:spMk id="3" creationId="{54E1A4FA-9430-4E32-8A17-4040457A46A5}"/>
            </ac:spMkLst>
          </pc:spChg>
          <pc:spChg chg="add del mod">
            <ac:chgData name="Julina Macy" userId="3d2f8cda-161d-4201-847b-71fb943e9dc2" providerId="ADAL" clId="{02CD5F71-4244-4F1D-9B06-6D31BA6ED916}" dt="2024-06-13T14:14:55.061" v="64" actId="478"/>
            <ac:spMkLst>
              <pc:docMk/>
              <pc:sldMasterMk cId="669976851" sldId="2147483648"/>
              <pc:sldLayoutMk cId="1939615174" sldId="2147483652"/>
              <ac:spMk id="4" creationId="{C2CE9127-27CB-42E7-87BB-CA54DBD81088}"/>
            </ac:spMkLst>
          </pc:spChg>
          <pc:spChg chg="del mod">
            <ac:chgData name="Julina Macy" userId="3d2f8cda-161d-4201-847b-71fb943e9dc2" providerId="ADAL" clId="{02CD5F71-4244-4F1D-9B06-6D31BA6ED916}" dt="2024-06-13T14:18:39.469" v="117" actId="478"/>
            <ac:spMkLst>
              <pc:docMk/>
              <pc:sldMasterMk cId="669976851" sldId="2147483648"/>
              <pc:sldLayoutMk cId="1939615174" sldId="2147483652"/>
              <ac:spMk id="5" creationId="{5D4D386B-14EF-4EBF-AE63-76D86C6CC54B}"/>
            </ac:spMkLst>
          </pc:spChg>
          <pc:spChg chg="add mod">
            <ac:chgData name="Julina Macy" userId="3d2f8cda-161d-4201-847b-71fb943e9dc2" providerId="ADAL" clId="{02CD5F71-4244-4F1D-9B06-6D31BA6ED916}" dt="2024-06-13T14:15:07.628" v="69" actId="14100"/>
            <ac:spMkLst>
              <pc:docMk/>
              <pc:sldMasterMk cId="669976851" sldId="2147483648"/>
              <pc:sldLayoutMk cId="1939615174" sldId="2147483652"/>
              <ac:spMk id="6" creationId="{A0F7E85B-D4D8-4F96-8CC9-60976FF7625B}"/>
            </ac:spMkLst>
          </pc:spChg>
          <pc:spChg chg="mod ord">
            <ac:chgData name="Julina Macy" userId="3d2f8cda-161d-4201-847b-71fb943e9dc2" providerId="ADAL" clId="{02CD5F71-4244-4F1D-9B06-6D31BA6ED916}" dt="2024-06-13T14:14:35.440" v="61" actId="207"/>
            <ac:spMkLst>
              <pc:docMk/>
              <pc:sldMasterMk cId="669976851" sldId="2147483648"/>
              <pc:sldLayoutMk cId="1939615174" sldId="2147483652"/>
              <ac:spMk id="7" creationId="{C0D7A996-A73C-47B3-AFA6-6B0371E45EF0}"/>
            </ac:spMkLst>
          </pc:spChg>
          <pc:spChg chg="add del mod">
            <ac:chgData name="Julina Macy" userId="3d2f8cda-161d-4201-847b-71fb943e9dc2" providerId="ADAL" clId="{02CD5F71-4244-4F1D-9B06-6D31BA6ED916}" dt="2024-06-13T14:12:31.990" v="29"/>
            <ac:spMkLst>
              <pc:docMk/>
              <pc:sldMasterMk cId="669976851" sldId="2147483648"/>
              <pc:sldLayoutMk cId="1939615174" sldId="2147483652"/>
              <ac:spMk id="8" creationId="{AF4B5AC6-6F8D-493B-B593-03564EDD89F5}"/>
            </ac:spMkLst>
          </pc:spChg>
          <pc:spChg chg="add del mod">
            <ac:chgData name="Julina Macy" userId="3d2f8cda-161d-4201-847b-71fb943e9dc2" providerId="ADAL" clId="{02CD5F71-4244-4F1D-9B06-6D31BA6ED916}" dt="2024-06-13T14:44:31.923" v="337" actId="478"/>
            <ac:spMkLst>
              <pc:docMk/>
              <pc:sldMasterMk cId="669976851" sldId="2147483648"/>
              <pc:sldLayoutMk cId="1939615174" sldId="2147483652"/>
              <ac:spMk id="12" creationId="{C55FAC8D-6FF7-44D8-8133-9ED97A9B1257}"/>
            </ac:spMkLst>
          </pc:spChg>
          <pc:picChg chg="del">
            <ac:chgData name="Julina Macy" userId="3d2f8cda-161d-4201-847b-71fb943e9dc2" providerId="ADAL" clId="{02CD5F71-4244-4F1D-9B06-6D31BA6ED916}" dt="2024-06-13T14:50:19.715" v="469" actId="478"/>
            <ac:picMkLst>
              <pc:docMk/>
              <pc:sldMasterMk cId="669976851" sldId="2147483648"/>
              <pc:sldLayoutMk cId="1939615174" sldId="2147483652"/>
              <ac:picMk id="9" creationId="{9AB9341A-4809-43AC-B1B5-1C117AB523D8}"/>
            </ac:picMkLst>
          </pc:picChg>
          <pc:picChg chg="add mod">
            <ac:chgData name="Julina Macy" userId="3d2f8cda-161d-4201-847b-71fb943e9dc2" providerId="ADAL" clId="{02CD5F71-4244-4F1D-9B06-6D31BA6ED916}" dt="2024-06-13T14:50:20.006" v="470"/>
            <ac:picMkLst>
              <pc:docMk/>
              <pc:sldMasterMk cId="669976851" sldId="2147483648"/>
              <pc:sldLayoutMk cId="1939615174" sldId="2147483652"/>
              <ac:picMk id="13" creationId="{F7FEFDEF-7A8D-46DE-9C0F-661EFD58592D}"/>
            </ac:picMkLst>
          </pc:picChg>
          <pc:cxnChg chg="del mod">
            <ac:chgData name="Julina Macy" userId="3d2f8cda-161d-4201-847b-71fb943e9dc2" providerId="ADAL" clId="{02CD5F71-4244-4F1D-9B06-6D31BA6ED916}" dt="2024-06-13T14:15:03.574" v="68" actId="478"/>
            <ac:cxnSpMkLst>
              <pc:docMk/>
              <pc:sldMasterMk cId="669976851" sldId="2147483648"/>
              <pc:sldLayoutMk cId="1939615174" sldId="2147483652"/>
              <ac:cxnSpMk id="11" creationId="{D83AD99E-011E-4637-8EA0-E177B84CD1E1}"/>
            </ac:cxnSpMkLst>
          </pc:cxnChg>
        </pc:sldLayoutChg>
        <pc:sldLayoutChg chg="delSp modSp del mod">
          <pc:chgData name="Julina Macy" userId="3d2f8cda-161d-4201-847b-71fb943e9dc2" providerId="ADAL" clId="{02CD5F71-4244-4F1D-9B06-6D31BA6ED916}" dt="2024-06-13T14:11:40.581" v="20" actId="2696"/>
          <pc:sldLayoutMkLst>
            <pc:docMk/>
            <pc:sldMasterMk cId="669976851" sldId="2147483648"/>
            <pc:sldLayoutMk cId="4069867143" sldId="2147483652"/>
          </pc:sldLayoutMkLst>
          <pc:spChg chg="del mod">
            <ac:chgData name="Julina Macy" userId="3d2f8cda-161d-4201-847b-71fb943e9dc2" providerId="ADAL" clId="{02CD5F71-4244-4F1D-9B06-6D31BA6ED916}" dt="2024-06-13T14:11:37.565" v="19" actId="478"/>
            <ac:spMkLst>
              <pc:docMk/>
              <pc:sldMasterMk cId="669976851" sldId="2147483648"/>
              <pc:sldLayoutMk cId="4069867143" sldId="2147483652"/>
              <ac:spMk id="2" creationId="{B9DB36ED-92DA-41FD-A445-0A5A3991E55A}"/>
            </ac:spMkLst>
          </pc:spChg>
          <pc:spChg chg="mod">
            <ac:chgData name="Julina Macy" userId="3d2f8cda-161d-4201-847b-71fb943e9dc2" providerId="ADAL" clId="{02CD5F71-4244-4F1D-9B06-6D31BA6ED916}" dt="2024-06-13T14:11:33.175" v="16" actId="1076"/>
            <ac:spMkLst>
              <pc:docMk/>
              <pc:sldMasterMk cId="669976851" sldId="2147483648"/>
              <pc:sldLayoutMk cId="4069867143" sldId="2147483652"/>
              <ac:spMk id="3" creationId="{54E1A4FA-9430-4E32-8A17-4040457A46A5}"/>
            </ac:spMkLst>
          </pc:spChg>
          <pc:spChg chg="mod">
            <ac:chgData name="Julina Macy" userId="3d2f8cda-161d-4201-847b-71fb943e9dc2" providerId="ADAL" clId="{02CD5F71-4244-4F1D-9B06-6D31BA6ED916}" dt="2024-06-13T14:10:56.194" v="10" actId="1076"/>
            <ac:spMkLst>
              <pc:docMk/>
              <pc:sldMasterMk cId="669976851" sldId="2147483648"/>
              <pc:sldLayoutMk cId="4069867143" sldId="2147483652"/>
              <ac:spMk id="7" creationId="{C0D7A996-A73C-47B3-AFA6-6B0371E45EF0}"/>
            </ac:spMkLst>
          </pc:spChg>
          <pc:cxnChg chg="del">
            <ac:chgData name="Julina Macy" userId="3d2f8cda-161d-4201-847b-71fb943e9dc2" providerId="ADAL" clId="{02CD5F71-4244-4F1D-9B06-6D31BA6ED916}" dt="2024-06-13T14:10:43.477" v="8" actId="478"/>
            <ac:cxnSpMkLst>
              <pc:docMk/>
              <pc:sldMasterMk cId="669976851" sldId="2147483648"/>
              <pc:sldLayoutMk cId="4069867143" sldId="2147483652"/>
              <ac:cxnSpMk id="11" creationId="{D83AD99E-011E-4637-8EA0-E177B84CD1E1}"/>
            </ac:cxnSpMkLst>
          </pc:cxnChg>
        </pc:sldLayoutChg>
        <pc:sldLayoutChg chg="addSp delSp modSp mod">
          <pc:chgData name="Julina Macy" userId="3d2f8cda-161d-4201-847b-71fb943e9dc2" providerId="ADAL" clId="{02CD5F71-4244-4F1D-9B06-6D31BA6ED916}" dt="2024-06-13T14:50:10.727" v="466" actId="1076"/>
          <pc:sldLayoutMkLst>
            <pc:docMk/>
            <pc:sldMasterMk cId="669976851" sldId="2147483648"/>
            <pc:sldLayoutMk cId="1196386328" sldId="2147483653"/>
          </pc:sldLayoutMkLst>
          <pc:spChg chg="add mod ord">
            <ac:chgData name="Julina Macy" userId="3d2f8cda-161d-4201-847b-71fb943e9dc2" providerId="ADAL" clId="{02CD5F71-4244-4F1D-9B06-6D31BA6ED916}" dt="2024-06-13T14:48:34.997" v="463" actId="166"/>
            <ac:spMkLst>
              <pc:docMk/>
              <pc:sldMasterMk cId="669976851" sldId="2147483648"/>
              <pc:sldLayoutMk cId="1196386328" sldId="2147483653"/>
              <ac:spMk id="4" creationId="{BBA79681-E435-44B9-9043-DCA3E322A4FC}"/>
            </ac:spMkLst>
          </pc:spChg>
          <pc:spChg chg="del">
            <ac:chgData name="Julina Macy" userId="3d2f8cda-161d-4201-847b-71fb943e9dc2" providerId="ADAL" clId="{02CD5F71-4244-4F1D-9B06-6D31BA6ED916}" dt="2024-06-13T14:24:27.900" v="145" actId="478"/>
            <ac:spMkLst>
              <pc:docMk/>
              <pc:sldMasterMk cId="669976851" sldId="2147483648"/>
              <pc:sldLayoutMk cId="1196386328" sldId="2147483653"/>
              <ac:spMk id="5" creationId="{5D4D386B-14EF-4EBF-AE63-76D86C6CC54B}"/>
            </ac:spMkLst>
          </pc:spChg>
          <pc:spChg chg="del">
            <ac:chgData name="Julina Macy" userId="3d2f8cda-161d-4201-847b-71fb943e9dc2" providerId="ADAL" clId="{02CD5F71-4244-4F1D-9B06-6D31BA6ED916}" dt="2024-06-13T14:24:41.684" v="149" actId="478"/>
            <ac:spMkLst>
              <pc:docMk/>
              <pc:sldMasterMk cId="669976851" sldId="2147483648"/>
              <pc:sldLayoutMk cId="1196386328" sldId="2147483653"/>
              <ac:spMk id="7" creationId="{C0D7A996-A73C-47B3-AFA6-6B0371E45EF0}"/>
            </ac:spMkLst>
          </pc:spChg>
          <pc:spChg chg="add mod ord">
            <ac:chgData name="Julina Macy" userId="3d2f8cda-161d-4201-847b-71fb943e9dc2" providerId="ADAL" clId="{02CD5F71-4244-4F1D-9B06-6D31BA6ED916}" dt="2024-06-13T14:48:06.147" v="443" actId="1035"/>
            <ac:spMkLst>
              <pc:docMk/>
              <pc:sldMasterMk cId="669976851" sldId="2147483648"/>
              <pc:sldLayoutMk cId="1196386328" sldId="2147483653"/>
              <ac:spMk id="10" creationId="{87C98C8F-A9C3-4AE1-8AFB-5ECCF32B99B7}"/>
            </ac:spMkLst>
          </pc:spChg>
          <pc:spChg chg="del">
            <ac:chgData name="Julina Macy" userId="3d2f8cda-161d-4201-847b-71fb943e9dc2" providerId="ADAL" clId="{02CD5F71-4244-4F1D-9B06-6D31BA6ED916}" dt="2024-06-13T14:24:33.421" v="147" actId="478"/>
            <ac:spMkLst>
              <pc:docMk/>
              <pc:sldMasterMk cId="669976851" sldId="2147483648"/>
              <pc:sldLayoutMk cId="1196386328" sldId="2147483653"/>
              <ac:spMk id="12" creationId="{3EFB83F2-9B71-4F70-A3F2-DF79709B39DD}"/>
            </ac:spMkLst>
          </pc:spChg>
          <pc:spChg chg="add mod ord">
            <ac:chgData name="Julina Macy" userId="3d2f8cda-161d-4201-847b-71fb943e9dc2" providerId="ADAL" clId="{02CD5F71-4244-4F1D-9B06-6D31BA6ED916}" dt="2024-06-13T14:47:42.359" v="434" actId="167"/>
            <ac:spMkLst>
              <pc:docMk/>
              <pc:sldMasterMk cId="669976851" sldId="2147483648"/>
              <pc:sldLayoutMk cId="1196386328" sldId="2147483653"/>
              <ac:spMk id="13" creationId="{90D30067-24C3-4DD4-844F-F55A58A8822F}"/>
            </ac:spMkLst>
          </pc:spChg>
          <pc:spChg chg="del">
            <ac:chgData name="Julina Macy" userId="3d2f8cda-161d-4201-847b-71fb943e9dc2" providerId="ADAL" clId="{02CD5F71-4244-4F1D-9B06-6D31BA6ED916}" dt="2024-06-13T14:24:30.140" v="146" actId="478"/>
            <ac:spMkLst>
              <pc:docMk/>
              <pc:sldMasterMk cId="669976851" sldId="2147483648"/>
              <pc:sldLayoutMk cId="1196386328" sldId="2147483653"/>
              <ac:spMk id="14" creationId="{58FEFB96-293F-4A02-9AF9-EBDEB4E00850}"/>
            </ac:spMkLst>
          </pc:spChg>
          <pc:spChg chg="add mod ord">
            <ac:chgData name="Julina Macy" userId="3d2f8cda-161d-4201-847b-71fb943e9dc2" providerId="ADAL" clId="{02CD5F71-4244-4F1D-9B06-6D31BA6ED916}" dt="2024-06-13T14:48:17.264" v="458" actId="14100"/>
            <ac:spMkLst>
              <pc:docMk/>
              <pc:sldMasterMk cId="669976851" sldId="2147483648"/>
              <pc:sldLayoutMk cId="1196386328" sldId="2147483653"/>
              <ac:spMk id="15" creationId="{26B680DE-5FC3-4E08-B627-026DA7CDF7A4}"/>
            </ac:spMkLst>
          </pc:spChg>
          <pc:spChg chg="add del mod">
            <ac:chgData name="Julina Macy" userId="3d2f8cda-161d-4201-847b-71fb943e9dc2" providerId="ADAL" clId="{02CD5F71-4244-4F1D-9B06-6D31BA6ED916}" dt="2024-06-13T14:40:59.796" v="268" actId="478"/>
            <ac:spMkLst>
              <pc:docMk/>
              <pc:sldMasterMk cId="669976851" sldId="2147483648"/>
              <pc:sldLayoutMk cId="1196386328" sldId="2147483653"/>
              <ac:spMk id="16" creationId="{9AA938D5-1CB4-4120-A9A8-03C86E37D7A9}"/>
            </ac:spMkLst>
          </pc:spChg>
          <pc:spChg chg="add del mod">
            <ac:chgData name="Julina Macy" userId="3d2f8cda-161d-4201-847b-71fb943e9dc2" providerId="ADAL" clId="{02CD5F71-4244-4F1D-9B06-6D31BA6ED916}" dt="2024-06-13T14:41:02.315" v="269" actId="478"/>
            <ac:spMkLst>
              <pc:docMk/>
              <pc:sldMasterMk cId="669976851" sldId="2147483648"/>
              <pc:sldLayoutMk cId="1196386328" sldId="2147483653"/>
              <ac:spMk id="17" creationId="{9EC3AD41-D2C5-40BF-A3A2-D98256B733FD}"/>
            </ac:spMkLst>
          </pc:spChg>
          <pc:spChg chg="add mod">
            <ac:chgData name="Julina Macy" userId="3d2f8cda-161d-4201-847b-71fb943e9dc2" providerId="ADAL" clId="{02CD5F71-4244-4F1D-9B06-6D31BA6ED916}" dt="2024-06-13T14:48:39.090" v="464" actId="14100"/>
            <ac:spMkLst>
              <pc:docMk/>
              <pc:sldMasterMk cId="669976851" sldId="2147483648"/>
              <pc:sldLayoutMk cId="1196386328" sldId="2147483653"/>
              <ac:spMk id="18" creationId="{807BF54C-B77A-4BA2-808C-490EC43B399D}"/>
            </ac:spMkLst>
          </pc:spChg>
          <pc:picChg chg="add del mod modCrop">
            <ac:chgData name="Julina Macy" userId="3d2f8cda-161d-4201-847b-71fb943e9dc2" providerId="ADAL" clId="{02CD5F71-4244-4F1D-9B06-6D31BA6ED916}" dt="2024-06-13T14:47:31.483" v="433" actId="478"/>
            <ac:picMkLst>
              <pc:docMk/>
              <pc:sldMasterMk cId="669976851" sldId="2147483648"/>
              <pc:sldLayoutMk cId="1196386328" sldId="2147483653"/>
              <ac:picMk id="3" creationId="{7272A04E-5D82-4E98-A339-E919878920CE}"/>
            </ac:picMkLst>
          </pc:picChg>
          <pc:picChg chg="add mod ord modCrop">
            <ac:chgData name="Julina Macy" userId="3d2f8cda-161d-4201-847b-71fb943e9dc2" providerId="ADAL" clId="{02CD5F71-4244-4F1D-9B06-6D31BA6ED916}" dt="2024-06-13T14:47:29.438" v="432" actId="167"/>
            <ac:picMkLst>
              <pc:docMk/>
              <pc:sldMasterMk cId="669976851" sldId="2147483648"/>
              <pc:sldLayoutMk cId="1196386328" sldId="2147483653"/>
              <ac:picMk id="8" creationId="{D28A71E3-E4B0-4236-892C-9235177A479A}"/>
            </ac:picMkLst>
          </pc:picChg>
          <pc:picChg chg="mod">
            <ac:chgData name="Julina Macy" userId="3d2f8cda-161d-4201-847b-71fb943e9dc2" providerId="ADAL" clId="{02CD5F71-4244-4F1D-9B06-6D31BA6ED916}" dt="2024-06-13T14:50:10.727" v="466" actId="1076"/>
            <ac:picMkLst>
              <pc:docMk/>
              <pc:sldMasterMk cId="669976851" sldId="2147483648"/>
              <pc:sldLayoutMk cId="1196386328" sldId="2147483653"/>
              <ac:picMk id="9" creationId="{9AB9341A-4809-43AC-B1B5-1C117AB523D8}"/>
            </ac:picMkLst>
          </pc:picChg>
          <pc:cxnChg chg="del">
            <ac:chgData name="Julina Macy" userId="3d2f8cda-161d-4201-847b-71fb943e9dc2" providerId="ADAL" clId="{02CD5F71-4244-4F1D-9B06-6D31BA6ED916}" dt="2024-06-13T14:24:34.523" v="148" actId="478"/>
            <ac:cxnSpMkLst>
              <pc:docMk/>
              <pc:sldMasterMk cId="669976851" sldId="2147483648"/>
              <pc:sldLayoutMk cId="1196386328" sldId="2147483653"/>
              <ac:cxnSpMk id="11" creationId="{D83AD99E-011E-4637-8EA0-E177B84CD1E1}"/>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12</a:t>
            </a:fld>
            <a:endParaRPr lang="en-US"/>
          </a:p>
        </p:txBody>
      </p:sp>
    </p:spTree>
    <p:extLst>
      <p:ext uri="{BB962C8B-B14F-4D97-AF65-F5344CB8AC3E}">
        <p14:creationId xmlns:p14="http://schemas.microsoft.com/office/powerpoint/2010/main" val="35702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 player cannot “stack” defenses on top of an asset card. Only one defense card is permitted per asset card.</a:t>
            </a:r>
          </a:p>
        </p:txBody>
      </p:sp>
      <p:sp>
        <p:nvSpPr>
          <p:cNvPr id="4" name="Slide Number Placeholder 3"/>
          <p:cNvSpPr>
            <a:spLocks noGrp="1"/>
          </p:cNvSpPr>
          <p:nvPr>
            <p:ph type="sldNum" sz="quarter" idx="5"/>
          </p:nvPr>
        </p:nvSpPr>
        <p:spPr/>
        <p:txBody>
          <a:bodyPr/>
          <a:lstStyle/>
          <a:p>
            <a:fld id="{328F59E6-ECA8-418E-B33C-35FB5313513E}" type="slidenum">
              <a:rPr lang="en-US" smtClean="0"/>
              <a:t>13</a:t>
            </a:fld>
            <a:endParaRPr lang="en-US"/>
          </a:p>
        </p:txBody>
      </p:sp>
    </p:spTree>
    <p:extLst>
      <p:ext uri="{BB962C8B-B14F-4D97-AF65-F5344CB8AC3E}">
        <p14:creationId xmlns:p14="http://schemas.microsoft.com/office/powerpoint/2010/main" val="422546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cards on the right can the attack cards remove? The Wireless Attack card can remove the Encryption Defense card. The Phishing Attack card can remove the Private Information Asset card.</a:t>
            </a:r>
          </a:p>
        </p:txBody>
      </p:sp>
      <p:sp>
        <p:nvSpPr>
          <p:cNvPr id="4" name="Slide Number Placeholder 3"/>
          <p:cNvSpPr>
            <a:spLocks noGrp="1"/>
          </p:cNvSpPr>
          <p:nvPr>
            <p:ph type="sldNum" sz="quarter" idx="5"/>
          </p:nvPr>
        </p:nvSpPr>
        <p:spPr/>
        <p:txBody>
          <a:bodyPr/>
          <a:lstStyle/>
          <a:p>
            <a:fld id="{328F59E6-ECA8-418E-B33C-35FB5313513E}" type="slidenum">
              <a:rPr lang="en-US" smtClean="0"/>
              <a:t>14</a:t>
            </a:fld>
            <a:endParaRPr lang="en-US"/>
          </a:p>
        </p:txBody>
      </p:sp>
    </p:spTree>
    <p:extLst>
      <p:ext uri="{BB962C8B-B14F-4D97-AF65-F5344CB8AC3E}">
        <p14:creationId xmlns:p14="http://schemas.microsoft.com/office/powerpoint/2010/main" val="1317494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15</a:t>
            </a:fld>
            <a:endParaRPr lang="en-US"/>
          </a:p>
        </p:txBody>
      </p:sp>
    </p:spTree>
    <p:extLst>
      <p:ext uri="{BB962C8B-B14F-4D97-AF65-F5344CB8AC3E}">
        <p14:creationId xmlns:p14="http://schemas.microsoft.com/office/powerpoint/2010/main" val="868263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docProps/app.xml><?xml version="1.0" encoding="utf-8"?>
<Properties xmlns="http://schemas.openxmlformats.org/officeDocument/2006/extended-properties" xmlns:vt="http://schemas.openxmlformats.org/officeDocument/2006/docPropsVTypes">
  <TotalTime>2874</TotalTime>
  <Words>930</Words>
  <Application>Microsoft Office PowerPoint</Application>
  <PresentationFormat>Widescreen</PresentationFormat>
  <Paragraphs>91</Paragraphs>
  <Slides>17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Julina Macy</dc:creator>
  <cp:lastModifiedBy>Julina Macy</cp:lastModifiedBy>
  <cp:revision>11</cp:revision>
  <dcterms:created xsi:type="dcterms:W3CDTF">2024-06-13T14:02:54Z</dcterms:created>
  <dcterms:modified xsi:type="dcterms:W3CDTF">2024-11-08T17:28:30Z</dcterms:modified>
</cp:coreProperties>
</file>