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na Macy" userId="3d2f8cda-161d-4201-847b-71fb943e9dc2" providerId="ADAL" clId="{74CFB94E-2F87-4113-9DE5-487008AC2F82}"/>
    <pc:docChg chg="undo custSel delSld modSld sldOrd modMainMaster modSection">
      <pc:chgData name="Julina Macy" userId="3d2f8cda-161d-4201-847b-71fb943e9dc2" providerId="ADAL" clId="{74CFB94E-2F87-4113-9DE5-487008AC2F82}" dt="2025-01-28T15:09:52.942" v="701" actId="478"/>
      <pc:docMkLst>
        <pc:docMk/>
      </pc:docMkLst>
      <pc:sldChg chg="ord">
        <pc:chgData name="Julina Macy" userId="3d2f8cda-161d-4201-847b-71fb943e9dc2" providerId="ADAL" clId="{74CFB94E-2F87-4113-9DE5-487008AC2F82}" dt="2025-01-28T14:55:26.806" v="2"/>
        <pc:sldMkLst>
          <pc:docMk/>
          <pc:sldMk cId="1019029100" sldId="258"/>
        </pc:sldMkLst>
      </pc:sldChg>
      <pc:sldChg chg="addSp delSp modSp mod">
        <pc:chgData name="Julina Macy" userId="3d2f8cda-161d-4201-847b-71fb943e9dc2" providerId="ADAL" clId="{74CFB94E-2F87-4113-9DE5-487008AC2F82}" dt="2025-01-28T15:06:05.822" v="506" actId="20577"/>
        <pc:sldMkLst>
          <pc:docMk/>
          <pc:sldMk cId="2862277461" sldId="298"/>
        </pc:sldMkLst>
        <pc:spChg chg="del">
          <ac:chgData name="Julina Macy" userId="3d2f8cda-161d-4201-847b-71fb943e9dc2" providerId="ADAL" clId="{74CFB94E-2F87-4113-9DE5-487008AC2F82}" dt="2025-01-28T14:55:40.692" v="5" actId="478"/>
          <ac:spMkLst>
            <pc:docMk/>
            <pc:sldMk cId="2862277461" sldId="298"/>
            <ac:spMk id="3" creationId="{88B00725-5B88-4059-B1B0-A0E1C786ED82}"/>
          </ac:spMkLst>
        </pc:spChg>
        <pc:spChg chg="mod">
          <ac:chgData name="Julina Macy" userId="3d2f8cda-161d-4201-847b-71fb943e9dc2" providerId="ADAL" clId="{74CFB94E-2F87-4113-9DE5-487008AC2F82}" dt="2025-01-28T15:03:53.435" v="237" actId="14100"/>
          <ac:spMkLst>
            <pc:docMk/>
            <pc:sldMk cId="2862277461" sldId="298"/>
            <ac:spMk id="4" creationId="{2B05829D-CEBD-4C8D-8D84-461DB907281A}"/>
          </ac:spMkLst>
        </pc:spChg>
        <pc:spChg chg="del">
          <ac:chgData name="Julina Macy" userId="3d2f8cda-161d-4201-847b-71fb943e9dc2" providerId="ADAL" clId="{74CFB94E-2F87-4113-9DE5-487008AC2F82}" dt="2025-01-28T14:55:39.453" v="4" actId="478"/>
          <ac:spMkLst>
            <pc:docMk/>
            <pc:sldMk cId="2862277461" sldId="298"/>
            <ac:spMk id="5" creationId="{3A732067-26C5-4DED-8AD8-45A8A8FD8E78}"/>
          </ac:spMkLst>
        </pc:spChg>
        <pc:spChg chg="mod">
          <ac:chgData name="Julina Macy" userId="3d2f8cda-161d-4201-847b-71fb943e9dc2" providerId="ADAL" clId="{74CFB94E-2F87-4113-9DE5-487008AC2F82}" dt="2025-01-28T15:03:26.639" v="236" actId="114"/>
          <ac:spMkLst>
            <pc:docMk/>
            <pc:sldMk cId="2862277461" sldId="298"/>
            <ac:spMk id="7" creationId="{4537359A-60C2-4E09-AC8E-74A3CA997260}"/>
          </ac:spMkLst>
        </pc:spChg>
        <pc:spChg chg="del">
          <ac:chgData name="Julina Macy" userId="3d2f8cda-161d-4201-847b-71fb943e9dc2" providerId="ADAL" clId="{74CFB94E-2F87-4113-9DE5-487008AC2F82}" dt="2025-01-28T14:55:55.540" v="8" actId="478"/>
          <ac:spMkLst>
            <pc:docMk/>
            <pc:sldMk cId="2862277461" sldId="298"/>
            <ac:spMk id="8" creationId="{DC248ECE-ADB3-441F-9E7D-E1C8E8F0F288}"/>
          </ac:spMkLst>
        </pc:spChg>
        <pc:spChg chg="add del mod">
          <ac:chgData name="Julina Macy" userId="3d2f8cda-161d-4201-847b-71fb943e9dc2" providerId="ADAL" clId="{74CFB94E-2F87-4113-9DE5-487008AC2F82}" dt="2025-01-28T14:55:48.964" v="6" actId="478"/>
          <ac:spMkLst>
            <pc:docMk/>
            <pc:sldMk cId="2862277461" sldId="298"/>
            <ac:spMk id="9" creationId="{02EB4DE6-CF0C-445E-AE32-5D24953C26E7}"/>
          </ac:spMkLst>
        </pc:spChg>
        <pc:spChg chg="add mod">
          <ac:chgData name="Julina Macy" userId="3d2f8cda-161d-4201-847b-71fb943e9dc2" providerId="ADAL" clId="{74CFB94E-2F87-4113-9DE5-487008AC2F82}" dt="2025-01-28T15:06:05.822" v="506" actId="20577"/>
          <ac:spMkLst>
            <pc:docMk/>
            <pc:sldMk cId="2862277461" sldId="298"/>
            <ac:spMk id="10" creationId="{38525BA0-C961-40D4-8511-6F7B27705827}"/>
          </ac:spMkLst>
        </pc:spChg>
        <pc:spChg chg="add mod">
          <ac:chgData name="Julina Macy" userId="3d2f8cda-161d-4201-847b-71fb943e9dc2" providerId="ADAL" clId="{74CFB94E-2F87-4113-9DE5-487008AC2F82}" dt="2025-01-28T15:05:19.695" v="420" actId="14100"/>
          <ac:spMkLst>
            <pc:docMk/>
            <pc:sldMk cId="2862277461" sldId="298"/>
            <ac:spMk id="11" creationId="{8E349EDF-AEB5-417C-B15F-78D1DFB94608}"/>
          </ac:spMkLst>
        </pc:spChg>
        <pc:cxnChg chg="del">
          <ac:chgData name="Julina Macy" userId="3d2f8cda-161d-4201-847b-71fb943e9dc2" providerId="ADAL" clId="{74CFB94E-2F87-4113-9DE5-487008AC2F82}" dt="2025-01-28T14:55:50.933" v="7" actId="478"/>
          <ac:cxnSpMkLst>
            <pc:docMk/>
            <pc:sldMk cId="2862277461" sldId="298"/>
            <ac:cxnSpMk id="6" creationId="{C835FF1D-F58D-4D90-B6D6-7B7C8006706C}"/>
          </ac:cxnSpMkLst>
        </pc:cxnChg>
        <pc:cxnChg chg="add mod">
          <ac:chgData name="Julina Macy" userId="3d2f8cda-161d-4201-847b-71fb943e9dc2" providerId="ADAL" clId="{74CFB94E-2F87-4113-9DE5-487008AC2F82}" dt="2025-01-28T15:05:45.255" v="504" actId="1582"/>
          <ac:cxnSpMkLst>
            <pc:docMk/>
            <pc:sldMk cId="2862277461" sldId="298"/>
            <ac:cxnSpMk id="13" creationId="{C27F5561-BDF2-45DF-A865-F00882DA43BD}"/>
          </ac:cxnSpMkLst>
        </pc:cxnChg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2224745997" sldId="299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3579548409" sldId="304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3133591959" sldId="305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4053382667" sldId="306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782699114" sldId="309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3911351727" sldId="310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4000544896" sldId="311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3097019271" sldId="312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1351238842" sldId="313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2173112429" sldId="314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176584076" sldId="315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4199788496" sldId="316"/>
        </pc:sldMkLst>
      </pc:sldChg>
      <pc:sldChg chg="del">
        <pc:chgData name="Julina Macy" userId="3d2f8cda-161d-4201-847b-71fb943e9dc2" providerId="ADAL" clId="{74CFB94E-2F87-4113-9DE5-487008AC2F82}" dt="2025-01-28T14:55:19.635" v="0" actId="47"/>
        <pc:sldMkLst>
          <pc:docMk/>
          <pc:sldMk cId="2563685627" sldId="317"/>
        </pc:sldMkLst>
      </pc:sldChg>
      <pc:sldChg chg="modSp mod">
        <pc:chgData name="Julina Macy" userId="3d2f8cda-161d-4201-847b-71fb943e9dc2" providerId="ADAL" clId="{74CFB94E-2F87-4113-9DE5-487008AC2F82}" dt="2025-01-28T14:58:30.205" v="154" actId="20577"/>
        <pc:sldMkLst>
          <pc:docMk/>
          <pc:sldMk cId="1874332375" sldId="323"/>
        </pc:sldMkLst>
        <pc:spChg chg="mod">
          <ac:chgData name="Julina Macy" userId="3d2f8cda-161d-4201-847b-71fb943e9dc2" providerId="ADAL" clId="{74CFB94E-2F87-4113-9DE5-487008AC2F82}" dt="2025-01-28T14:58:30.205" v="154" actId="20577"/>
          <ac:spMkLst>
            <pc:docMk/>
            <pc:sldMk cId="1874332375" sldId="323"/>
            <ac:spMk id="20" creationId="{437D59D7-C2E8-4087-AC7D-58ADB5F258E8}"/>
          </ac:spMkLst>
        </pc:spChg>
      </pc:sldChg>
      <pc:sldChg chg="addSp delSp modSp mod">
        <pc:chgData name="Julina Macy" userId="3d2f8cda-161d-4201-847b-71fb943e9dc2" providerId="ADAL" clId="{74CFB94E-2F87-4113-9DE5-487008AC2F82}" dt="2025-01-28T15:09:52.942" v="701" actId="478"/>
        <pc:sldMkLst>
          <pc:docMk/>
          <pc:sldMk cId="4005358904" sldId="326"/>
        </pc:sldMkLst>
        <pc:spChg chg="add mod">
          <ac:chgData name="Julina Macy" userId="3d2f8cda-161d-4201-847b-71fb943e9dc2" providerId="ADAL" clId="{74CFB94E-2F87-4113-9DE5-487008AC2F82}" dt="2025-01-28T15:09:05.823" v="628" actId="1037"/>
          <ac:spMkLst>
            <pc:docMk/>
            <pc:sldMk cId="4005358904" sldId="326"/>
            <ac:spMk id="2" creationId="{7F3452B7-4DC8-4181-86CC-21806989E7B2}"/>
          </ac:spMkLst>
        </pc:spChg>
        <pc:spChg chg="mod">
          <ac:chgData name="Julina Macy" userId="3d2f8cda-161d-4201-847b-71fb943e9dc2" providerId="ADAL" clId="{74CFB94E-2F87-4113-9DE5-487008AC2F82}" dt="2025-01-28T15:09:05.823" v="628" actId="1037"/>
          <ac:spMkLst>
            <pc:docMk/>
            <pc:sldMk cId="4005358904" sldId="326"/>
            <ac:spMk id="5" creationId="{64FE065E-6373-4FA2-8394-DC50ADCAE1F4}"/>
          </ac:spMkLst>
        </pc:spChg>
        <pc:spChg chg="add mod">
          <ac:chgData name="Julina Macy" userId="3d2f8cda-161d-4201-847b-71fb943e9dc2" providerId="ADAL" clId="{74CFB94E-2F87-4113-9DE5-487008AC2F82}" dt="2025-01-28T15:09:05.823" v="628" actId="1037"/>
          <ac:spMkLst>
            <pc:docMk/>
            <pc:sldMk cId="4005358904" sldId="326"/>
            <ac:spMk id="19" creationId="{519D6506-0F96-49F5-B4F7-2ACE70E364A5}"/>
          </ac:spMkLst>
        </pc:spChg>
        <pc:spChg chg="add mod">
          <ac:chgData name="Julina Macy" userId="3d2f8cda-161d-4201-847b-71fb943e9dc2" providerId="ADAL" clId="{74CFB94E-2F87-4113-9DE5-487008AC2F82}" dt="2025-01-28T15:09:05.823" v="628" actId="1037"/>
          <ac:spMkLst>
            <pc:docMk/>
            <pc:sldMk cId="4005358904" sldId="326"/>
            <ac:spMk id="20" creationId="{018997A7-715F-4652-B739-E1EEAF03B3F3}"/>
          </ac:spMkLst>
        </pc:spChg>
        <pc:spChg chg="add mod">
          <ac:chgData name="Julina Macy" userId="3d2f8cda-161d-4201-847b-71fb943e9dc2" providerId="ADAL" clId="{74CFB94E-2F87-4113-9DE5-487008AC2F82}" dt="2025-01-28T15:09:05.823" v="628" actId="1037"/>
          <ac:spMkLst>
            <pc:docMk/>
            <pc:sldMk cId="4005358904" sldId="326"/>
            <ac:spMk id="21" creationId="{BF76D816-67DA-4E77-A24C-35612A4C4260}"/>
          </ac:spMkLst>
        </pc:spChg>
        <pc:spChg chg="add mod">
          <ac:chgData name="Julina Macy" userId="3d2f8cda-161d-4201-847b-71fb943e9dc2" providerId="ADAL" clId="{74CFB94E-2F87-4113-9DE5-487008AC2F82}" dt="2025-01-28T15:09:13.581" v="630" actId="1076"/>
          <ac:spMkLst>
            <pc:docMk/>
            <pc:sldMk cId="4005358904" sldId="326"/>
            <ac:spMk id="22" creationId="{593AC0BF-D71F-4A98-A72C-6B3D0F772FF2}"/>
          </ac:spMkLst>
        </pc:spChg>
        <pc:spChg chg="add mod">
          <ac:chgData name="Julina Macy" userId="3d2f8cda-161d-4201-847b-71fb943e9dc2" providerId="ADAL" clId="{74CFB94E-2F87-4113-9DE5-487008AC2F82}" dt="2025-01-28T15:09:31.654" v="692" actId="1076"/>
          <ac:spMkLst>
            <pc:docMk/>
            <pc:sldMk cId="4005358904" sldId="326"/>
            <ac:spMk id="23" creationId="{8EB129A5-C8B3-4F62-BFBE-C0E61B8D3116}"/>
          </ac:spMkLst>
        </pc:spChg>
        <pc:spChg chg="add del mod">
          <ac:chgData name="Julina Macy" userId="3d2f8cda-161d-4201-847b-71fb943e9dc2" providerId="ADAL" clId="{74CFB94E-2F87-4113-9DE5-487008AC2F82}" dt="2025-01-28T15:09:52.942" v="701" actId="478"/>
          <ac:spMkLst>
            <pc:docMk/>
            <pc:sldMk cId="4005358904" sldId="326"/>
            <ac:spMk id="24" creationId="{C0B7B401-7576-4FC1-8959-6AA05BE5CC94}"/>
          </ac:spMkLst>
        </pc:sp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6" creationId="{C4298496-8C5A-43F6-B7F5-EC90A3B0D801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7" creationId="{03C58854-E12E-40E5-8B7E-56CB1BBC83BF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8" creationId="{53A4619C-2311-42FF-8A87-7CC7CB17AF4E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9" creationId="{785FA98E-77B6-4761-8710-DDDA97D85EE3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0" creationId="{F042F8D8-1712-455B-AAE2-E56260FF387C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1" creationId="{04B72A40-2A83-4C00-9131-4E26B5D040C2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2" creationId="{EB9BE06D-6988-4B17-9E3D-98C55FAA0360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3" creationId="{98C40B97-C9E1-497C-A44E-3DA3B9C8C34A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4" creationId="{E0ACD688-6AB6-40BD-A785-F75C5C19F0F0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5" creationId="{6DA8DEFD-8A2C-4A8A-A685-56313E74E67F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6" creationId="{A3BC09B5-4407-450F-A8F4-374D19AA943C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7" creationId="{8CD184D2-EB54-4C02-BD85-314221367D2A}"/>
          </ac:picMkLst>
        </pc:picChg>
        <pc:picChg chg="mod">
          <ac:chgData name="Julina Macy" userId="3d2f8cda-161d-4201-847b-71fb943e9dc2" providerId="ADAL" clId="{74CFB94E-2F87-4113-9DE5-487008AC2F82}" dt="2025-01-28T15:09:05.823" v="628" actId="1037"/>
          <ac:picMkLst>
            <pc:docMk/>
            <pc:sldMk cId="4005358904" sldId="326"/>
            <ac:picMk id="18" creationId="{541C6D24-D49B-41A3-ADB8-2A1D71C0DD38}"/>
          </ac:picMkLst>
        </pc:picChg>
      </pc:sldChg>
      <pc:sldChg chg="modSp mod">
        <pc:chgData name="Julina Macy" userId="3d2f8cda-161d-4201-847b-71fb943e9dc2" providerId="ADAL" clId="{74CFB94E-2F87-4113-9DE5-487008AC2F82}" dt="2025-01-28T14:59:19.029" v="161" actId="20577"/>
        <pc:sldMkLst>
          <pc:docMk/>
          <pc:sldMk cId="32979243" sldId="327"/>
        </pc:sldMkLst>
        <pc:spChg chg="mod">
          <ac:chgData name="Julina Macy" userId="3d2f8cda-161d-4201-847b-71fb943e9dc2" providerId="ADAL" clId="{74CFB94E-2F87-4113-9DE5-487008AC2F82}" dt="2025-01-28T14:59:19.029" v="161" actId="20577"/>
          <ac:spMkLst>
            <pc:docMk/>
            <pc:sldMk cId="32979243" sldId="327"/>
            <ac:spMk id="2" creationId="{5C145186-5CFE-4630-8314-0B477E884394}"/>
          </ac:spMkLst>
        </pc:spChg>
      </pc:sldChg>
      <pc:sldChg chg="modSp mod">
        <pc:chgData name="Julina Macy" userId="3d2f8cda-161d-4201-847b-71fb943e9dc2" providerId="ADAL" clId="{74CFB94E-2F87-4113-9DE5-487008AC2F82}" dt="2025-01-28T14:56:49.404" v="145" actId="20577"/>
        <pc:sldMkLst>
          <pc:docMk/>
          <pc:sldMk cId="3892449300" sldId="330"/>
        </pc:sldMkLst>
        <pc:spChg chg="mod">
          <ac:chgData name="Julina Macy" userId="3d2f8cda-161d-4201-847b-71fb943e9dc2" providerId="ADAL" clId="{74CFB94E-2F87-4113-9DE5-487008AC2F82}" dt="2025-01-28T14:56:49.404" v="145" actId="20577"/>
          <ac:spMkLst>
            <pc:docMk/>
            <pc:sldMk cId="3892449300" sldId="330"/>
            <ac:spMk id="2" creationId="{12D6582E-E331-4A20-B3B7-E1B94B70E286}"/>
          </ac:spMkLst>
        </pc:spChg>
        <pc:spChg chg="mod">
          <ac:chgData name="Julina Macy" userId="3d2f8cda-161d-4201-847b-71fb943e9dc2" providerId="ADAL" clId="{74CFB94E-2F87-4113-9DE5-487008AC2F82}" dt="2025-01-28T14:56:39.614" v="144" actId="113"/>
          <ac:spMkLst>
            <pc:docMk/>
            <pc:sldMk cId="3892449300" sldId="330"/>
            <ac:spMk id="17" creationId="{B04067F1-3185-4772-9C6F-823885BE532B}"/>
          </ac:spMkLst>
        </pc:spChg>
      </pc:sldChg>
      <pc:sldChg chg="modSp mod">
        <pc:chgData name="Julina Macy" userId="3d2f8cda-161d-4201-847b-71fb943e9dc2" providerId="ADAL" clId="{74CFB94E-2F87-4113-9DE5-487008AC2F82}" dt="2025-01-28T15:03:06.367" v="235" actId="20577"/>
        <pc:sldMkLst>
          <pc:docMk/>
          <pc:sldMk cId="2843528383" sldId="331"/>
        </pc:sldMkLst>
        <pc:spChg chg="mod">
          <ac:chgData name="Julina Macy" userId="3d2f8cda-161d-4201-847b-71fb943e9dc2" providerId="ADAL" clId="{74CFB94E-2F87-4113-9DE5-487008AC2F82}" dt="2025-01-28T15:03:06.367" v="235" actId="20577"/>
          <ac:spMkLst>
            <pc:docMk/>
            <pc:sldMk cId="2843528383" sldId="331"/>
            <ac:spMk id="19" creationId="{46E40B23-6F26-43AD-BC7B-CF1910D42CD6}"/>
          </ac:spMkLst>
        </pc:spChg>
        <pc:spChg chg="mod">
          <ac:chgData name="Julina Macy" userId="3d2f8cda-161d-4201-847b-71fb943e9dc2" providerId="ADAL" clId="{74CFB94E-2F87-4113-9DE5-487008AC2F82}" dt="2025-01-28T15:03:01.741" v="225" actId="404"/>
          <ac:spMkLst>
            <pc:docMk/>
            <pc:sldMk cId="2843528383" sldId="331"/>
            <ac:spMk id="20" creationId="{4B664B69-9A86-4985-84CC-FB378DB4A9E6}"/>
          </ac:spMkLst>
        </pc:spChg>
        <pc:picChg chg="mod">
          <ac:chgData name="Julina Macy" userId="3d2f8cda-161d-4201-847b-71fb943e9dc2" providerId="ADAL" clId="{74CFB94E-2F87-4113-9DE5-487008AC2F82}" dt="2025-01-28T15:01:44.200" v="163" actId="688"/>
          <ac:picMkLst>
            <pc:docMk/>
            <pc:sldMk cId="2843528383" sldId="331"/>
            <ac:picMk id="13" creationId="{947BB30E-732A-4782-8538-EDD8ADB065CF}"/>
          </ac:picMkLst>
        </pc:picChg>
        <pc:picChg chg="mod">
          <ac:chgData name="Julina Macy" userId="3d2f8cda-161d-4201-847b-71fb943e9dc2" providerId="ADAL" clId="{74CFB94E-2F87-4113-9DE5-487008AC2F82}" dt="2025-01-28T15:01:40.363" v="162" actId="688"/>
          <ac:picMkLst>
            <pc:docMk/>
            <pc:sldMk cId="2843528383" sldId="331"/>
            <ac:picMk id="18" creationId="{B3AA418B-5B45-4E99-BBBA-B9C0A549A3C2}"/>
          </ac:picMkLst>
        </pc:picChg>
      </pc:sldChg>
      <pc:sldMasterChg chg="modSp mod modSldLayout">
        <pc:chgData name="Julina Macy" userId="3d2f8cda-161d-4201-847b-71fb943e9dc2" providerId="ADAL" clId="{74CFB94E-2F87-4113-9DE5-487008AC2F82}" dt="2025-01-28T14:57:46.988" v="153" actId="478"/>
        <pc:sldMasterMkLst>
          <pc:docMk/>
          <pc:sldMasterMk cId="669976851" sldId="2147483648"/>
        </pc:sldMasterMkLst>
        <pc:spChg chg="mod">
          <ac:chgData name="Julina Macy" userId="3d2f8cda-161d-4201-847b-71fb943e9dc2" providerId="ADAL" clId="{74CFB94E-2F87-4113-9DE5-487008AC2F82}" dt="2025-01-28T14:57:29.007" v="152" actId="20577"/>
          <ac:spMkLst>
            <pc:docMk/>
            <pc:sldMasterMk cId="669976851" sldId="2147483648"/>
            <ac:spMk id="8" creationId="{B8F57C7E-F48E-48FC-9B7D-F76992C7D579}"/>
          </ac:spMkLst>
        </pc:spChg>
        <pc:sldLayoutChg chg="delSp modSp mod">
          <pc:chgData name="Julina Macy" userId="3d2f8cda-161d-4201-847b-71fb943e9dc2" providerId="ADAL" clId="{74CFB94E-2F87-4113-9DE5-487008AC2F82}" dt="2025-01-28T14:57:46.988" v="153" actId="478"/>
          <pc:sldLayoutMkLst>
            <pc:docMk/>
            <pc:sldMasterMk cId="669976851" sldId="2147483648"/>
            <pc:sldLayoutMk cId="2518797675" sldId="2147483650"/>
          </pc:sldLayoutMkLst>
          <pc:spChg chg="del mod">
            <ac:chgData name="Julina Macy" userId="3d2f8cda-161d-4201-847b-71fb943e9dc2" providerId="ADAL" clId="{74CFB94E-2F87-4113-9DE5-487008AC2F82}" dt="2025-01-28T14:57:46.988" v="153" actId="478"/>
            <ac:spMkLst>
              <pc:docMk/>
              <pc:sldMasterMk cId="669976851" sldId="2147483648"/>
              <pc:sldLayoutMk cId="2518797675" sldId="2147483650"/>
              <ac:spMk id="13" creationId="{CDA463F9-E15F-498C-A7D3-C927F8384F6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8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5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1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9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59E6-ECA8-418E-B33C-35FB531351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856</Words>
  <Application>Microsoft Office PowerPoint</Application>
  <PresentationFormat>Widescreen</PresentationFormat>
  <Paragraphs>165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Julina Macy</dc:creator>
  <cp:lastModifiedBy>Julina Macy</cp:lastModifiedBy>
  <cp:revision>13</cp:revision>
  <dcterms:created xsi:type="dcterms:W3CDTF">2024-06-13T14:02:54Z</dcterms:created>
  <dcterms:modified xsi:type="dcterms:W3CDTF">2025-01-28T15:10:02Z</dcterms:modified>
</cp:coreProperties>
</file>